
<file path=[Content_Types].xml><?xml version="1.0" encoding="utf-8"?>
<Types xmlns="http://schemas.openxmlformats.org/package/2006/content-types">
  <Default Extension="emf" ContentType="image/x-emf"/>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23"/>
  </p:notesMasterIdLst>
  <p:sldIdLst>
    <p:sldId id="281" r:id="rId2"/>
    <p:sldId id="280" r:id="rId3"/>
    <p:sldId id="259" r:id="rId4"/>
    <p:sldId id="257" r:id="rId5"/>
    <p:sldId id="258" r:id="rId6"/>
    <p:sldId id="282" r:id="rId7"/>
    <p:sldId id="278" r:id="rId8"/>
    <p:sldId id="279" r:id="rId9"/>
    <p:sldId id="283" r:id="rId10"/>
    <p:sldId id="262" r:id="rId11"/>
    <p:sldId id="263" r:id="rId12"/>
    <p:sldId id="265" r:id="rId13"/>
    <p:sldId id="266" r:id="rId14"/>
    <p:sldId id="268" r:id="rId15"/>
    <p:sldId id="285" r:id="rId16"/>
    <p:sldId id="290" r:id="rId17"/>
    <p:sldId id="273" r:id="rId18"/>
    <p:sldId id="289" r:id="rId19"/>
    <p:sldId id="271" r:id="rId20"/>
    <p:sldId id="275" r:id="rId21"/>
    <p:sldId id="270" r:id="rId22"/>
  </p:sldIdLst>
  <p:sldSz cx="24384000" cy="13716000"/>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1pPr>
    <a:lvl2pPr marL="0" marR="0" indent="457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2pPr>
    <a:lvl3pPr marL="0" marR="0" indent="914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3pPr>
    <a:lvl4pPr marL="0" marR="0" indent="1371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4pPr>
    <a:lvl5pPr marL="0" marR="0" indent="18288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5pPr>
    <a:lvl6pPr marL="0" marR="0" indent="22860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6pPr>
    <a:lvl7pPr marL="0" marR="0" indent="27432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7pPr>
    <a:lvl8pPr marL="0" marR="0" indent="32004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8pPr>
    <a:lvl9pPr marL="0" marR="0" indent="365760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00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873FACBE-B3D9-4C1B-92E6-E8913DB933F1}" v="79" dt="2023-04-16T20:25:11.607"/>
    <p1510:client id="{8DB1E276-8D2C-468A-9EB9-24B80FA3D879}" v="1819" dt="2023-04-17T03:29:24.454"/>
  </p1510:revLst>
</p1510:revInfo>
</file>

<file path=ppt/tableStyles.xml><?xml version="1.0" encoding="utf-8"?>
<a:tblStyleLst xmlns:a="http://schemas.openxmlformats.org/drawingml/2006/main" def="{5940675A-B579-460E-94D1-54222C63F5DA}">
  <a:tblStyle styleId="{4C3C2611-4C71-4FC5-86AE-919BDF0F9419}"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FD7E7"/>
          </a:solidFill>
        </a:fill>
      </a:tcStyle>
    </a:wholeTbl>
    <a:band2H>
      <a:tcTxStyle/>
      <a:tcStyle>
        <a:tcBdr/>
        <a:fill>
          <a:solidFill>
            <a:srgbClr val="E8ECF4"/>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1"/>
          </a:solidFill>
        </a:fill>
      </a:tcStyle>
    </a:firstRow>
  </a:tblStyle>
  <a:tblStyle styleId="{C7B018BB-80A7-4F77-B60F-C8B233D01FF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DEE7D0"/>
          </a:solidFill>
        </a:fill>
      </a:tcStyle>
    </a:wholeTbl>
    <a:band2H>
      <a:tcTxStyle/>
      <a:tcStyle>
        <a:tcBdr/>
        <a:fill>
          <a:solidFill>
            <a:srgbClr val="EFF3E9"/>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3"/>
          </a:solidFill>
        </a:fill>
      </a:tcStyle>
    </a:firstRow>
  </a:tblStyle>
  <a:tblStyle styleId="{EEE7283C-3CF3-47DC-8721-378D4A62B228}"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FCDCCE"/>
          </a:solidFill>
        </a:fill>
      </a:tcStyle>
    </a:wholeTbl>
    <a:band2H>
      <a:tcTxStyle/>
      <a:tcStyle>
        <a:tcBdr/>
        <a:fill>
          <a:solidFill>
            <a:srgbClr val="FDEEE8"/>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chemeClr val="accent6"/>
          </a:solidFill>
        </a:fill>
      </a:tcStyle>
    </a:firstRow>
  </a:tblStyle>
  <a:tblStyle styleId="{CF821DB8-F4EB-4A41-A1BA-3FCAFE7338EE}" styleName="">
    <a:tblBg/>
    <a:wholeTbl>
      <a:tcTxStyle b="off" i="off">
        <a:fontRef idx="major">
          <a:srgbClr val="000000"/>
        </a:fontRef>
        <a:srgbClr val="000000"/>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rgbClr val="E6E6E6"/>
          </a:solidFill>
        </a:fill>
      </a:tcStyle>
    </a:wholeTbl>
    <a:band2H>
      <a:tcTxStyle/>
      <a:tcStyle>
        <a:tcBdr/>
        <a:fill>
          <a:solidFill>
            <a:srgbClr val="FFFFFF"/>
          </a:solidFill>
        </a:fill>
      </a:tcStyle>
    </a:band2H>
    <a:firstCol>
      <a:tcTxStyle b="on" i="off">
        <a:fontRef idx="major">
          <a:srgbClr val="FFFFFF"/>
        </a:fontRef>
        <a:srgbClr val="FFFFFF"/>
      </a:tcTxStyle>
      <a:tcStyle>
        <a:tcBdr>
          <a:left>
            <a:ln w="25400" cap="flat">
              <a:noFill/>
              <a:miter lim="400000"/>
            </a:ln>
          </a:left>
          <a:right>
            <a:ln w="25400" cap="flat">
              <a:noFill/>
              <a:miter lim="400000"/>
            </a:ln>
          </a:right>
          <a:top>
            <a:ln w="25400" cap="flat">
              <a:noFill/>
              <a:miter lim="400000"/>
            </a:ln>
          </a:top>
          <a:bottom>
            <a:ln w="25400" cap="flat">
              <a:noFill/>
              <a:miter lim="400000"/>
            </a:ln>
          </a:bottom>
          <a:insideH>
            <a:ln w="25400" cap="flat">
              <a:noFill/>
              <a:miter lim="400000"/>
            </a:ln>
          </a:insideH>
          <a:insideV>
            <a:ln w="25400" cap="flat">
              <a:noFill/>
              <a:miter lim="400000"/>
            </a:ln>
          </a:insideV>
        </a:tcBdr>
        <a:fill>
          <a:solidFill>
            <a:schemeClr val="accent1"/>
          </a:solidFill>
        </a:fill>
      </a:tcStyle>
    </a:firstCol>
    <a:lastRow>
      <a:tcTxStyle b="on" i="off">
        <a:fontRef idx="major">
          <a:srgbClr val="000000"/>
        </a:fontRef>
        <a:srgbClr val="000000"/>
      </a:tcTxStyle>
      <a:tcStyle>
        <a:tcBdr>
          <a:left>
            <a:ln w="25400" cap="flat">
              <a:noFill/>
              <a:miter lim="400000"/>
            </a:ln>
          </a:left>
          <a:right>
            <a:ln w="25400" cap="flat">
              <a:noFill/>
              <a:miter lim="400000"/>
            </a:ln>
          </a:right>
          <a:top>
            <a:ln w="1016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rgbClr val="FFFFFF"/>
          </a:solidFill>
        </a:fill>
      </a:tcStyle>
    </a:lastRow>
    <a:firstRow>
      <a:tcTxStyle b="on" i="off">
        <a:fontRef idx="major">
          <a:srgbClr val="FFFFFF"/>
        </a:fontRef>
        <a:srgbClr val="FFFFFF"/>
      </a:tcTxStyle>
      <a:tcStyle>
        <a:tcBdr>
          <a:left>
            <a:ln w="25400" cap="flat">
              <a:noFill/>
              <a:miter lim="400000"/>
            </a:ln>
          </a:left>
          <a:right>
            <a:ln w="25400" cap="flat">
              <a:noFill/>
              <a:miter lim="400000"/>
            </a:ln>
          </a:right>
          <a:top>
            <a:ln w="50800" cap="flat">
              <a:solidFill>
                <a:srgbClr val="000000"/>
              </a:solidFill>
              <a:prstDash val="solid"/>
              <a:round/>
            </a:ln>
          </a:top>
          <a:bottom>
            <a:ln w="50800" cap="flat">
              <a:solidFill>
                <a:srgbClr val="000000"/>
              </a:solidFill>
              <a:prstDash val="solid"/>
              <a:round/>
            </a:ln>
          </a:bottom>
          <a:insideH>
            <a:ln w="25400" cap="flat">
              <a:noFill/>
              <a:miter lim="400000"/>
            </a:ln>
          </a:insideH>
          <a:insideV>
            <a:ln w="25400" cap="flat">
              <a:noFill/>
              <a:miter lim="400000"/>
            </a:ln>
          </a:insideV>
        </a:tcBdr>
        <a:fill>
          <a:solidFill>
            <a:schemeClr val="accent1"/>
          </a:solidFill>
        </a:fill>
      </a:tcStyle>
    </a:firstRow>
  </a:tblStyle>
  <a:tblStyle styleId="{33BA23B1-9221-436E-865A-0063620EA4FD}" styleName="">
    <a:tblBg/>
    <a:wholeTbl>
      <a:tcTxStyle b="off" i="off">
        <a:fontRef idx="major">
          <a:srgbClr val="000000"/>
        </a:fontRef>
        <a:srgbClr val="000000"/>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CACACA"/>
          </a:solidFill>
        </a:fill>
      </a:tcStyle>
    </a:wholeTbl>
    <a:band2H>
      <a:tcTxStyle/>
      <a:tcStyle>
        <a:tcBdr/>
        <a:fill>
          <a:solidFill>
            <a:srgbClr val="E6E6E6"/>
          </a:solidFill>
        </a:fill>
      </a:tcStyle>
    </a:band2H>
    <a:firstCol>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Col>
    <a:la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76200" cap="flat">
              <a:solidFill>
                <a:srgbClr val="FFFFFF"/>
              </a:solidFill>
              <a:prstDash val="solid"/>
              <a:round/>
            </a:ln>
          </a:top>
          <a:bottom>
            <a:ln w="254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lastRow>
    <a:firstRow>
      <a:tcTxStyle b="on" i="off">
        <a:fontRef idx="major">
          <a:srgbClr val="FFFFFF"/>
        </a:fontRef>
        <a:srgbClr val="FFFFFF"/>
      </a:tcTxStyle>
      <a:tcStyle>
        <a:tcBdr>
          <a:left>
            <a:ln w="25400" cap="flat">
              <a:solidFill>
                <a:srgbClr val="FFFFFF"/>
              </a:solidFill>
              <a:prstDash val="solid"/>
              <a:round/>
            </a:ln>
          </a:left>
          <a:right>
            <a:ln w="25400" cap="flat">
              <a:solidFill>
                <a:srgbClr val="FFFFFF"/>
              </a:solidFill>
              <a:prstDash val="solid"/>
              <a:round/>
            </a:ln>
          </a:right>
          <a:top>
            <a:ln w="25400" cap="flat">
              <a:solidFill>
                <a:srgbClr val="FFFFFF"/>
              </a:solidFill>
              <a:prstDash val="solid"/>
              <a:round/>
            </a:ln>
          </a:top>
          <a:bottom>
            <a:ln w="76200" cap="flat">
              <a:solidFill>
                <a:srgbClr val="FFFFFF"/>
              </a:solidFill>
              <a:prstDash val="solid"/>
              <a:round/>
            </a:ln>
          </a:bottom>
          <a:insideH>
            <a:ln w="25400" cap="flat">
              <a:solidFill>
                <a:srgbClr val="FFFFFF"/>
              </a:solidFill>
              <a:prstDash val="solid"/>
              <a:round/>
            </a:ln>
          </a:insideH>
          <a:insideV>
            <a:ln w="25400" cap="flat">
              <a:solidFill>
                <a:srgbClr val="FFFFFF"/>
              </a:solidFill>
              <a:prstDash val="solid"/>
              <a:round/>
            </a:ln>
          </a:insideV>
        </a:tcBdr>
        <a:fill>
          <a:solidFill>
            <a:srgbClr val="000000"/>
          </a:solidFill>
        </a:fill>
      </a:tcStyle>
    </a:firstRow>
  </a:tblStyle>
  <a:tblStyle styleId="{2708684C-4D16-4618-839F-0558EEFCDFE6}" styleName="">
    <a:tblBg/>
    <a:wholeTbl>
      <a:tcTxStyle b="off"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wholeTbl>
    <a:band2H>
      <a:tcTxStyle/>
      <a:tcStyle>
        <a:tcBdr/>
        <a:fill>
          <a:solidFill>
            <a:srgbClr val="FFFFFF"/>
          </a:solidFill>
        </a:fill>
      </a:tcStyle>
    </a:band2H>
    <a:firstCol>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solidFill>
            <a:srgbClr val="000000">
              <a:alpha val="20000"/>
            </a:srgbClr>
          </a:solidFill>
        </a:fill>
      </a:tcStyle>
    </a:firstCol>
    <a:la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101600" cap="flat">
              <a:solidFill>
                <a:srgbClr val="000000"/>
              </a:solidFill>
              <a:prstDash val="solid"/>
              <a:round/>
            </a:ln>
          </a:top>
          <a:bottom>
            <a:ln w="254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lastRow>
    <a:firstRow>
      <a:tcTxStyle b="on" i="off">
        <a:fontRef idx="major">
          <a:srgbClr val="000000"/>
        </a:fontRef>
        <a:srgbClr val="000000"/>
      </a:tcTxStyle>
      <a:tcStyle>
        <a:tcBdr>
          <a:left>
            <a:ln w="25400" cap="flat">
              <a:solidFill>
                <a:srgbClr val="000000"/>
              </a:solidFill>
              <a:prstDash val="solid"/>
              <a:round/>
            </a:ln>
          </a:left>
          <a:right>
            <a:ln w="25400" cap="flat">
              <a:solidFill>
                <a:srgbClr val="000000"/>
              </a:solidFill>
              <a:prstDash val="solid"/>
              <a:round/>
            </a:ln>
          </a:right>
          <a:top>
            <a:ln w="25400" cap="flat">
              <a:solidFill>
                <a:srgbClr val="000000"/>
              </a:solidFill>
              <a:prstDash val="solid"/>
              <a:round/>
            </a:ln>
          </a:top>
          <a:bottom>
            <a:ln w="50800" cap="flat">
              <a:solidFill>
                <a:srgbClr val="000000"/>
              </a:solidFill>
              <a:prstDash val="solid"/>
              <a:round/>
            </a:ln>
          </a:bottom>
          <a:insideH>
            <a:ln w="25400" cap="flat">
              <a:solidFill>
                <a:srgbClr val="000000"/>
              </a:solidFill>
              <a:prstDash val="solid"/>
              <a:round/>
            </a:ln>
          </a:insideH>
          <a:insideV>
            <a:ln w="254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cSldViewPr>
  </p:slide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28" Type="http://schemas.microsoft.com/office/2015/10/relationships/revisionInfo" Target="revisionInfo.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28" name="Shape 228"/>
          <p:cNvSpPr>
            <a:spLocks noGrp="1" noRot="1" noChangeAspect="1"/>
          </p:cNvSpPr>
          <p:nvPr>
            <p:ph type="sldImg"/>
          </p:nvPr>
        </p:nvSpPr>
        <p:spPr>
          <a:xfrm>
            <a:off x="1143000" y="685800"/>
            <a:ext cx="4572000" cy="3429000"/>
          </a:xfrm>
          <a:prstGeom prst="rect">
            <a:avLst/>
          </a:prstGeom>
        </p:spPr>
        <p:txBody>
          <a:bodyPr/>
          <a:lstStyle/>
          <a:p>
            <a:endParaRPr/>
          </a:p>
        </p:txBody>
      </p:sp>
      <p:sp>
        <p:nvSpPr>
          <p:cNvPr id="229" name="Shape 229"/>
          <p:cNvSpPr>
            <a:spLocks noGrp="1"/>
          </p:cNvSpPr>
          <p:nvPr>
            <p:ph type="body" sz="quarter" idx="1"/>
          </p:nvPr>
        </p:nvSpPr>
        <p:spPr>
          <a:xfrm>
            <a:off x="914400" y="4343400"/>
            <a:ext cx="5029200" cy="4114800"/>
          </a:xfrm>
          <a:prstGeom prst="rect">
            <a:avLst/>
          </a:prstGeom>
        </p:spPr>
        <p:txBody>
          <a:bodyPr/>
          <a:lstStyle/>
          <a:p>
            <a:endParaRPr/>
          </a:p>
        </p:txBody>
      </p:sp>
    </p:spTree>
    <p:extLst>
      <p:ext uri="{BB962C8B-B14F-4D97-AF65-F5344CB8AC3E}">
        <p14:creationId xmlns:p14="http://schemas.microsoft.com/office/powerpoint/2010/main" val="723314894"/>
      </p:ext>
    </p:extLst>
  </p:cSld>
  <p:clrMap bg1="lt1" tx1="dk1" bg2="lt2" tx2="dk2" accent1="accent1" accent2="accent2" accent3="accent3" accent4="accent4" accent5="accent5" accent6="accent6" hlink="hlink" folHlink="folHlink"/>
  <p:notesStyle>
    <a:lvl1pPr defTabSz="1828800" latinLnBrk="0">
      <a:defRPr sz="2400">
        <a:latin typeface="+mj-lt"/>
        <a:ea typeface="+mj-ea"/>
        <a:cs typeface="+mj-cs"/>
        <a:sym typeface="Calibri"/>
      </a:defRPr>
    </a:lvl1pPr>
    <a:lvl2pPr indent="228600" defTabSz="1828800" latinLnBrk="0">
      <a:defRPr sz="2400">
        <a:latin typeface="+mj-lt"/>
        <a:ea typeface="+mj-ea"/>
        <a:cs typeface="+mj-cs"/>
        <a:sym typeface="Calibri"/>
      </a:defRPr>
    </a:lvl2pPr>
    <a:lvl3pPr indent="457200" defTabSz="1828800" latinLnBrk="0">
      <a:defRPr sz="2400">
        <a:latin typeface="+mj-lt"/>
        <a:ea typeface="+mj-ea"/>
        <a:cs typeface="+mj-cs"/>
        <a:sym typeface="Calibri"/>
      </a:defRPr>
    </a:lvl3pPr>
    <a:lvl4pPr indent="685800" defTabSz="1828800" latinLnBrk="0">
      <a:defRPr sz="2400">
        <a:latin typeface="+mj-lt"/>
        <a:ea typeface="+mj-ea"/>
        <a:cs typeface="+mj-cs"/>
        <a:sym typeface="Calibri"/>
      </a:defRPr>
    </a:lvl4pPr>
    <a:lvl5pPr indent="914400" defTabSz="1828800" latinLnBrk="0">
      <a:defRPr sz="2400">
        <a:latin typeface="+mj-lt"/>
        <a:ea typeface="+mj-ea"/>
        <a:cs typeface="+mj-cs"/>
        <a:sym typeface="Calibri"/>
      </a:defRPr>
    </a:lvl5pPr>
    <a:lvl6pPr indent="1143000" defTabSz="1828800" latinLnBrk="0">
      <a:defRPr sz="2400">
        <a:latin typeface="+mj-lt"/>
        <a:ea typeface="+mj-ea"/>
        <a:cs typeface="+mj-cs"/>
        <a:sym typeface="Calibri"/>
      </a:defRPr>
    </a:lvl6pPr>
    <a:lvl7pPr indent="1371600" defTabSz="1828800" latinLnBrk="0">
      <a:defRPr sz="2400">
        <a:latin typeface="+mj-lt"/>
        <a:ea typeface="+mj-ea"/>
        <a:cs typeface="+mj-cs"/>
        <a:sym typeface="Calibri"/>
      </a:defRPr>
    </a:lvl7pPr>
    <a:lvl8pPr indent="1600200" defTabSz="1828800" latinLnBrk="0">
      <a:defRPr sz="2400">
        <a:latin typeface="+mj-lt"/>
        <a:ea typeface="+mj-ea"/>
        <a:cs typeface="+mj-cs"/>
        <a:sym typeface="Calibri"/>
      </a:defRPr>
    </a:lvl8pPr>
    <a:lvl9pPr indent="1828800" defTabSz="1828800" latinLnBrk="0">
      <a:defRPr sz="24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
        <p:cNvGrpSpPr/>
        <p:nvPr/>
      </p:nvGrpSpPr>
      <p:grpSpPr>
        <a:xfrm>
          <a:off x="0" y="0"/>
          <a:ext cx="0" cy="0"/>
          <a:chOff x="0" y="0"/>
          <a:chExt cx="0" cy="0"/>
        </a:xfrm>
      </p:grpSpPr>
      <p:sp>
        <p:nvSpPr>
          <p:cNvPr id="62" name="Google Shape;62;p4:notes"/>
          <p:cNvSpPr>
            <a:spLocks noGrp="1" noRot="1" noChangeAspect="1"/>
          </p:cNvSpPr>
          <p:nvPr>
            <p:ph type="sldImg" idx="2"/>
          </p:nvPr>
        </p:nvSpPr>
        <p:spPr>
          <a:xfrm>
            <a:off x="381000" y="687388"/>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63" name="Google Shape;63;p4: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900">
                <a:latin typeface="Times New Roman"/>
                <a:ea typeface="Times New Roman"/>
                <a:cs typeface="Times New Roman"/>
                <a:sym typeface="Times New Roman"/>
              </a:rPr>
              <a:t>So our mission is to help families and this is what we would be teaching you how to do, help families earn more income, show them how to become property protected, debt free and become financially independent. Wouldn't you agree that's most people's goal in life?</a:t>
            </a:r>
            <a:endParaRPr sz="19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900">
                <a:highlight>
                  <a:srgbClr val="F4CCCC"/>
                </a:highlight>
                <a:latin typeface="Times New Roman"/>
                <a:ea typeface="Times New Roman"/>
                <a:cs typeface="Times New Roman"/>
                <a:sym typeface="Times New Roman"/>
              </a:rPr>
              <a:t>-click-</a:t>
            </a:r>
            <a:endParaRPr sz="1900">
              <a:highlight>
                <a:srgbClr val="F4CCCC"/>
              </a:highlight>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endParaRPr/>
          </a:p>
        </p:txBody>
      </p:sp>
      <p:sp>
        <p:nvSpPr>
          <p:cNvPr id="64" name="Google Shape;64;p4: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marR="0" lvl="0" indent="0" algn="r" rtl="0">
              <a:spcBef>
                <a:spcPts val="0"/>
              </a:spcBef>
              <a:spcAft>
                <a:spcPts val="0"/>
              </a:spcAft>
              <a:buNone/>
            </a:pPr>
            <a:fld id="{00000000-1234-1234-1234-123412341234}" type="slidenum">
              <a:rPr lang="en-US" sz="1300" b="0" i="0" u="none" strike="noStrike" cap="none">
                <a:solidFill>
                  <a:schemeClr val="dk1"/>
                </a:solidFill>
                <a:latin typeface="Trebuchet MS"/>
                <a:ea typeface="Trebuchet MS"/>
                <a:cs typeface="Trebuchet MS"/>
                <a:sym typeface="Trebuchet MS"/>
              </a:rPr>
              <a:t>3</a:t>
            </a:fld>
            <a:endParaRPr sz="1300" b="0" i="0" u="none" strike="noStrike" cap="none">
              <a:solidFill>
                <a:schemeClr val="dk1"/>
              </a:solidFill>
              <a:latin typeface="Trebuchet MS"/>
              <a:ea typeface="Trebuchet MS"/>
              <a:cs typeface="Trebuchet MS"/>
              <a:sym typeface="Trebuchet MS"/>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8"/>
        <p:cNvGrpSpPr/>
        <p:nvPr/>
      </p:nvGrpSpPr>
      <p:grpSpPr>
        <a:xfrm>
          <a:off x="0" y="0"/>
          <a:ext cx="0" cy="0"/>
          <a:chOff x="0" y="0"/>
          <a:chExt cx="0" cy="0"/>
        </a:xfrm>
      </p:grpSpPr>
      <p:sp>
        <p:nvSpPr>
          <p:cNvPr id="199" name="Google Shape;199;gb70057d33c_0_311:notes"/>
          <p:cNvSpPr>
            <a:spLocks noGrp="1" noRot="1" noChangeAspect="1"/>
          </p:cNvSpPr>
          <p:nvPr>
            <p:ph type="sldImg" idx="2"/>
          </p:nvPr>
        </p:nvSpPr>
        <p:spPr>
          <a:xfrm>
            <a:off x="-1454150" y="909638"/>
            <a:ext cx="8080375" cy="45466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miter lim="800000"/>
            <a:headEnd type="none" w="sm" len="sm"/>
            <a:tailEnd type="none" w="sm" len="sm"/>
          </a:ln>
        </p:spPr>
      </p:sp>
      <p:sp>
        <p:nvSpPr>
          <p:cNvPr id="200" name="Google Shape;200;gb70057d33c_0_311:notes"/>
          <p:cNvSpPr txBox="1">
            <a:spLocks noGrp="1"/>
          </p:cNvSpPr>
          <p:nvPr>
            <p:ph type="body" idx="1"/>
          </p:nvPr>
        </p:nvSpPr>
        <p:spPr>
          <a:xfrm>
            <a:off x="685800" y="4343400"/>
            <a:ext cx="5486400" cy="41148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a:latin typeface="Calibri"/>
              <a:ea typeface="Calibri"/>
              <a:cs typeface="Calibri"/>
              <a:sym typeface="Calibri"/>
            </a:endParaRPr>
          </a:p>
        </p:txBody>
      </p:sp>
      <p:sp>
        <p:nvSpPr>
          <p:cNvPr id="201" name="Google Shape;201;gb70057d33c_0_311: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sz="1200" b="0" i="0" u="none" strike="noStrike" cap="none">
                <a:solidFill>
                  <a:schemeClr val="dk1"/>
                </a:solidFill>
                <a:latin typeface="Calibri"/>
                <a:ea typeface="Calibri"/>
                <a:cs typeface="Calibri"/>
                <a:sym typeface="Calibri"/>
              </a:rPr>
              <a:t>6</a:t>
            </a:fld>
            <a:endParaRPr sz="1200" b="0" i="0" u="none" strike="noStrike" cap="none">
              <a:solidFill>
                <a:schemeClr val="dk1"/>
              </a:solidFill>
              <a:latin typeface="Calibri"/>
              <a:ea typeface="Calibri"/>
              <a:cs typeface="Calibri"/>
              <a:sym typeface="Calibri"/>
            </a:endParaRPr>
          </a:p>
        </p:txBody>
      </p:sp>
    </p:spTree>
    <p:extLst>
      <p:ext uri="{BB962C8B-B14F-4D97-AF65-F5344CB8AC3E}">
        <p14:creationId xmlns:p14="http://schemas.microsoft.com/office/powerpoint/2010/main" val="112044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2"/>
        <p:cNvGrpSpPr/>
        <p:nvPr/>
      </p:nvGrpSpPr>
      <p:grpSpPr>
        <a:xfrm>
          <a:off x="0" y="0"/>
          <a:ext cx="0" cy="0"/>
          <a:chOff x="0" y="0"/>
          <a:chExt cx="0" cy="0"/>
        </a:xfrm>
      </p:grpSpPr>
      <p:sp>
        <p:nvSpPr>
          <p:cNvPr id="253" name="Google Shape;253;ge1ebddacb3_0_3:notes"/>
          <p:cNvSpPr>
            <a:spLocks noGrp="1" noRot="1" noChangeAspect="1"/>
          </p:cNvSpPr>
          <p:nvPr>
            <p:ph type="sldImg" idx="2"/>
          </p:nvPr>
        </p:nvSpPr>
        <p:spPr>
          <a:xfrm>
            <a:off x="381000" y="687388"/>
            <a:ext cx="6096000" cy="3429000"/>
          </a:xfrm>
          <a:custGeom>
            <a:avLst/>
            <a:gdLst/>
            <a:ahLst/>
            <a:cxnLst/>
            <a:rect l="l" t="t" r="r" b="b"/>
            <a:pathLst>
              <a:path w="120000" h="120000" extrusionOk="0">
                <a:moveTo>
                  <a:pt x="0" y="0"/>
                </a:moveTo>
                <a:lnTo>
                  <a:pt x="120000" y="0"/>
                </a:lnTo>
                <a:lnTo>
                  <a:pt x="120000" y="120000"/>
                </a:lnTo>
                <a:lnTo>
                  <a:pt x="0" y="120000"/>
                </a:lnTo>
                <a:close/>
              </a:path>
            </a:pathLst>
          </a:custGeom>
          <a:noFill/>
          <a:ln>
            <a:noFill/>
          </a:ln>
        </p:spPr>
      </p:sp>
      <p:sp>
        <p:nvSpPr>
          <p:cNvPr id="254" name="Google Shape;254;ge1ebddacb3_0_3:notes"/>
          <p:cNvSpPr txBox="1">
            <a:spLocks noGrp="1"/>
          </p:cNvSpPr>
          <p:nvPr>
            <p:ph type="body" idx="1"/>
          </p:nvPr>
        </p:nvSpPr>
        <p:spPr>
          <a:xfrm>
            <a:off x="513176" y="5723176"/>
            <a:ext cx="4100700" cy="59946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endParaRPr sz="1100"/>
          </a:p>
        </p:txBody>
      </p:sp>
      <p:sp>
        <p:nvSpPr>
          <p:cNvPr id="255" name="Google Shape;255;ge1ebddacb3_0_3:notes"/>
          <p:cNvSpPr txBox="1">
            <a:spLocks noGrp="1"/>
          </p:cNvSpPr>
          <p:nvPr>
            <p:ph type="sldNum" idx="12"/>
          </p:nvPr>
        </p:nvSpPr>
        <p:spPr>
          <a:xfrm>
            <a:off x="3884613" y="8685213"/>
            <a:ext cx="2971800" cy="457200"/>
          </a:xfrm>
          <a:prstGeom prst="rect">
            <a:avLst/>
          </a:prstGeom>
          <a:noFill/>
          <a:ln>
            <a:noFill/>
          </a:ln>
        </p:spPr>
        <p:txBody>
          <a:bodyPr spcFirstLastPara="1" wrap="square" lIns="91425" tIns="45700" rIns="91425" bIns="45700" anchor="b" anchorCtr="0">
            <a:noAutofit/>
          </a:bodyPr>
          <a:lstStyle/>
          <a:p>
            <a:pPr marL="0" lvl="0" indent="0" algn="r" rtl="0">
              <a:spcBef>
                <a:spcPts val="0"/>
              </a:spcBef>
              <a:spcAft>
                <a:spcPts val="0"/>
              </a:spcAft>
              <a:buNone/>
            </a:pPr>
            <a:fld id="{00000000-1234-1234-1234-123412341234}" type="slidenum">
              <a:rPr lang="en"/>
              <a:t>9</a:t>
            </a:fld>
            <a:endParaRPr/>
          </a:p>
        </p:txBody>
      </p:sp>
    </p:spTree>
    <p:extLst>
      <p:ext uri="{BB962C8B-B14F-4D97-AF65-F5344CB8AC3E}">
        <p14:creationId xmlns:p14="http://schemas.microsoft.com/office/powerpoint/2010/main" val="21086188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9"/>
        <p:cNvGrpSpPr/>
        <p:nvPr/>
      </p:nvGrpSpPr>
      <p:grpSpPr>
        <a:xfrm>
          <a:off x="0" y="0"/>
          <a:ext cx="0" cy="0"/>
          <a:chOff x="0" y="0"/>
          <a:chExt cx="0" cy="0"/>
        </a:xfrm>
      </p:grpSpPr>
      <p:sp>
        <p:nvSpPr>
          <p:cNvPr id="420" name="Google Shape;420;ge4b2d27b39_1_1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1" name="Google Shape;421;ge4b2d27b39_1_1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81577470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3"/>
        <p:cNvGrpSpPr/>
        <p:nvPr/>
      </p:nvGrpSpPr>
      <p:grpSpPr>
        <a:xfrm>
          <a:off x="0" y="0"/>
          <a:ext cx="0" cy="0"/>
          <a:chOff x="0" y="0"/>
          <a:chExt cx="0" cy="0"/>
        </a:xfrm>
      </p:grpSpPr>
      <p:sp>
        <p:nvSpPr>
          <p:cNvPr id="334" name="Google Shape;334;p15: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lnSpc>
                <a:spcPct val="115000"/>
              </a:lnSpc>
              <a:spcBef>
                <a:spcPts val="0"/>
              </a:spcBef>
              <a:spcAft>
                <a:spcPts val="0"/>
              </a:spcAft>
              <a:buClr>
                <a:schemeClr val="dk1"/>
              </a:buClr>
              <a:buSzPts val="1100"/>
              <a:buFont typeface="Arial"/>
              <a:buNone/>
            </a:pPr>
            <a:r>
              <a:rPr lang="en-US" sz="1900">
                <a:latin typeface="Times New Roman"/>
                <a:ea typeface="Times New Roman"/>
                <a:cs typeface="Times New Roman"/>
                <a:sym typeface="Times New Roman"/>
              </a:rPr>
              <a:t> Usually people start off part-time. We would get you state and federal licensing. You would get an insurance license, investment and mortgage loan officer license. You would earn a great potential income per month part-time, help families as a financial coach and have a flexible schedule so it doesn't have to jeopardize anything you have going on and we would also teach you how to create a client base either through warm market, social media and referral system that we’ll train you on.</a:t>
            </a:r>
            <a:endParaRPr sz="19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900">
                <a:highlight>
                  <a:srgbClr val="F4CCCC"/>
                </a:highlight>
                <a:latin typeface="Times New Roman"/>
                <a:ea typeface="Times New Roman"/>
                <a:cs typeface="Times New Roman"/>
                <a:sym typeface="Times New Roman"/>
              </a:rPr>
              <a:t> -click-</a:t>
            </a:r>
            <a:r>
              <a:rPr lang="en-US" sz="1900">
                <a:latin typeface="Times New Roman"/>
                <a:ea typeface="Times New Roman"/>
                <a:cs typeface="Times New Roman"/>
                <a:sym typeface="Times New Roman"/>
              </a:rPr>
              <a:t> Then there's full-time leader which if you get your life insurance and investment license you can become a regional vice president here and if you get about 8 to 10 people trained you'll be making about $100,000 a year as a regional vice president but there is no cap to your income here and once you reach $300,000 a year in income you get complete ownership of your business so let's just say you decide to walk away from Primerica at that point you can either sell it back to the company for 10 times more the amount of what it's worth or you can pass it down to a family member and it can become a legacy that you leave behind for generations to generations.. </a:t>
            </a:r>
            <a:endParaRPr sz="1900">
              <a:latin typeface="Times New Roman"/>
              <a:ea typeface="Times New Roman"/>
              <a:cs typeface="Times New Roman"/>
              <a:sym typeface="Times New Roman"/>
            </a:endParaRPr>
          </a:p>
          <a:p>
            <a:pPr marL="0" lvl="0" indent="0" algn="l" rtl="0">
              <a:lnSpc>
                <a:spcPct val="115000"/>
              </a:lnSpc>
              <a:spcBef>
                <a:spcPts val="0"/>
              </a:spcBef>
              <a:spcAft>
                <a:spcPts val="0"/>
              </a:spcAft>
              <a:buClr>
                <a:schemeClr val="dk1"/>
              </a:buClr>
              <a:buSzPts val="1100"/>
              <a:buFont typeface="Arial"/>
              <a:buNone/>
            </a:pPr>
            <a:r>
              <a:rPr lang="en-US" sz="1900">
                <a:highlight>
                  <a:srgbClr val="F4CCCC"/>
                </a:highlight>
                <a:latin typeface="Times New Roman"/>
                <a:ea typeface="Times New Roman"/>
                <a:cs typeface="Times New Roman"/>
                <a:sym typeface="Times New Roman"/>
              </a:rPr>
              <a:t>-click-</a:t>
            </a:r>
            <a:endParaRPr sz="1900">
              <a:highlight>
                <a:srgbClr val="F4CCCC"/>
              </a:highlight>
              <a:latin typeface="Times New Roman"/>
              <a:ea typeface="Times New Roman"/>
              <a:cs typeface="Times New Roman"/>
              <a:sym typeface="Times New Roman"/>
            </a:endParaRPr>
          </a:p>
          <a:p>
            <a:pPr marL="0" lvl="0" indent="0" algn="l" rtl="0">
              <a:spcBef>
                <a:spcPts val="0"/>
              </a:spcBef>
              <a:spcAft>
                <a:spcPts val="0"/>
              </a:spcAft>
              <a:buNone/>
            </a:pPr>
            <a:endParaRPr/>
          </a:p>
        </p:txBody>
      </p:sp>
      <p:sp>
        <p:nvSpPr>
          <p:cNvPr id="335" name="Google Shape;335;p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cSld name="Title Slide">
    <p:spTree>
      <p:nvGrpSpPr>
        <p:cNvPr id="1" name=""/>
        <p:cNvGrpSpPr/>
        <p:nvPr/>
      </p:nvGrpSpPr>
      <p:grpSpPr>
        <a:xfrm>
          <a:off x="0" y="0"/>
          <a:ext cx="0" cy="0"/>
          <a:chOff x="0" y="0"/>
          <a:chExt cx="0" cy="0"/>
        </a:xfrm>
      </p:grpSpPr>
      <p:sp>
        <p:nvSpPr>
          <p:cNvPr id="11" name="Title Text"/>
          <p:cNvSpPr txBox="1">
            <a:spLocks noGrp="1"/>
          </p:cNvSpPr>
          <p:nvPr>
            <p:ph type="title"/>
          </p:nvPr>
        </p:nvSpPr>
        <p:spPr>
          <a:xfrm>
            <a:off x="4419600" y="4260850"/>
            <a:ext cx="15544800" cy="2940050"/>
          </a:xfrm>
          <a:prstGeom prst="rect">
            <a:avLst/>
          </a:prstGeom>
        </p:spPr>
        <p:txBody>
          <a:bodyPr lIns="91439" tIns="91439" rIns="91439" bIns="91439"/>
          <a:lstStyle>
            <a:lvl1pPr algn="ctr">
              <a:lnSpc>
                <a:spcPct val="100000"/>
              </a:lnSpc>
              <a:defRPr>
                <a:latin typeface="+mj-lt"/>
                <a:ea typeface="+mj-ea"/>
                <a:cs typeface="+mj-cs"/>
                <a:sym typeface="Calibri"/>
              </a:defRPr>
            </a:lvl1pPr>
          </a:lstStyle>
          <a:p>
            <a:r>
              <a:t>Title Text</a:t>
            </a:r>
          </a:p>
        </p:txBody>
      </p:sp>
      <p:sp>
        <p:nvSpPr>
          <p:cNvPr id="12" name="Body Level One…"/>
          <p:cNvSpPr txBox="1">
            <a:spLocks noGrp="1"/>
          </p:cNvSpPr>
          <p:nvPr>
            <p:ph type="body" sz="quarter" idx="1"/>
          </p:nvPr>
        </p:nvSpPr>
        <p:spPr>
          <a:xfrm>
            <a:off x="5791200" y="7772400"/>
            <a:ext cx="12801600" cy="3505200"/>
          </a:xfrm>
          <a:prstGeom prst="rect">
            <a:avLst/>
          </a:prstGeom>
        </p:spPr>
        <p:txBody>
          <a:bodyPr lIns="91439" tIns="91439" rIns="91439" bIns="91439"/>
          <a:lstStyle>
            <a:lvl1pPr marL="0" indent="0" algn="ctr">
              <a:lnSpc>
                <a:spcPct val="100000"/>
              </a:lnSpc>
              <a:spcBef>
                <a:spcPts val="1500"/>
              </a:spcBef>
              <a:buSzTx/>
              <a:buFontTx/>
              <a:buNone/>
              <a:defRPr sz="6400">
                <a:solidFill>
                  <a:srgbClr val="888888"/>
                </a:solidFill>
              </a:defRPr>
            </a:lvl1pPr>
            <a:lvl2pPr marL="0" indent="457200" algn="ctr">
              <a:lnSpc>
                <a:spcPct val="100000"/>
              </a:lnSpc>
              <a:spcBef>
                <a:spcPts val="1500"/>
              </a:spcBef>
              <a:buSzTx/>
              <a:buFontTx/>
              <a:buNone/>
              <a:defRPr sz="6400">
                <a:solidFill>
                  <a:srgbClr val="888888"/>
                </a:solidFill>
              </a:defRPr>
            </a:lvl2pPr>
            <a:lvl3pPr marL="0" indent="914400" algn="ctr">
              <a:lnSpc>
                <a:spcPct val="100000"/>
              </a:lnSpc>
              <a:spcBef>
                <a:spcPts val="1500"/>
              </a:spcBef>
              <a:buSzTx/>
              <a:buFontTx/>
              <a:buNone/>
              <a:defRPr sz="6400">
                <a:solidFill>
                  <a:srgbClr val="888888"/>
                </a:solidFill>
              </a:defRPr>
            </a:lvl3pPr>
            <a:lvl4pPr marL="0" indent="1371600" algn="ctr">
              <a:lnSpc>
                <a:spcPct val="100000"/>
              </a:lnSpc>
              <a:spcBef>
                <a:spcPts val="1500"/>
              </a:spcBef>
              <a:buSzTx/>
              <a:buFontTx/>
              <a:buNone/>
              <a:defRPr sz="6400">
                <a:solidFill>
                  <a:srgbClr val="888888"/>
                </a:solidFill>
              </a:defRPr>
            </a:lvl4pPr>
            <a:lvl5pPr marL="0" indent="1828800" algn="ctr">
              <a:lnSpc>
                <a:spcPct val="100000"/>
              </a:lnSpc>
              <a:spcBef>
                <a:spcPts val="1500"/>
              </a:spcBef>
              <a:buSzTx/>
              <a:buFontTx/>
              <a:buNone/>
              <a:defRPr sz="64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13"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tx">
  <p:cSld name="Title and Vertical Text">
    <p:spTree>
      <p:nvGrpSpPr>
        <p:cNvPr id="1" name=""/>
        <p:cNvGrpSpPr/>
        <p:nvPr/>
      </p:nvGrpSpPr>
      <p:grpSpPr>
        <a:xfrm>
          <a:off x="0" y="0"/>
          <a:ext cx="0" cy="0"/>
          <a:chOff x="0" y="0"/>
          <a:chExt cx="0" cy="0"/>
        </a:xfrm>
      </p:grpSpPr>
      <p:sp>
        <p:nvSpPr>
          <p:cNvPr id="92" name="Title Text"/>
          <p:cNvSpPr txBox="1">
            <a:spLocks noGrp="1"/>
          </p:cNvSpPr>
          <p:nvPr>
            <p:ph type="title"/>
          </p:nvPr>
        </p:nvSpPr>
        <p:spPr>
          <a:xfrm>
            <a:off x="3962400" y="549276"/>
            <a:ext cx="16459200" cy="2286001"/>
          </a:xfrm>
          <a:prstGeom prst="rect">
            <a:avLst/>
          </a:prstGeom>
        </p:spPr>
        <p:txBody>
          <a:bodyPr lIns="91439" tIns="91439" rIns="91439" bIns="91439"/>
          <a:lstStyle>
            <a:lvl1pPr algn="ctr">
              <a:lnSpc>
                <a:spcPct val="100000"/>
              </a:lnSpc>
              <a:defRPr>
                <a:latin typeface="+mj-lt"/>
                <a:ea typeface="+mj-ea"/>
                <a:cs typeface="+mj-cs"/>
                <a:sym typeface="Calibri"/>
              </a:defRPr>
            </a:lvl1pPr>
          </a:lstStyle>
          <a:p>
            <a:r>
              <a:t>Title Text</a:t>
            </a:r>
          </a:p>
        </p:txBody>
      </p:sp>
      <p:sp>
        <p:nvSpPr>
          <p:cNvPr id="93" name="Body Level One…"/>
          <p:cNvSpPr txBox="1">
            <a:spLocks noGrp="1"/>
          </p:cNvSpPr>
          <p:nvPr>
            <p:ph type="body" idx="1"/>
          </p:nvPr>
        </p:nvSpPr>
        <p:spPr>
          <a:xfrm>
            <a:off x="3962400" y="3200400"/>
            <a:ext cx="16459200" cy="9051926"/>
          </a:xfrm>
          <a:prstGeom prst="rect">
            <a:avLst/>
          </a:prstGeom>
        </p:spPr>
        <p:txBody>
          <a:bodyPr lIns="91439" tIns="91439" rIns="91439" bIns="91439"/>
          <a:lstStyle>
            <a:lvl1pPr marL="685800" indent="-685800">
              <a:lnSpc>
                <a:spcPct val="100000"/>
              </a:lnSpc>
              <a:spcBef>
                <a:spcPts val="1500"/>
              </a:spcBef>
              <a:defRPr sz="6400"/>
            </a:lvl1pPr>
            <a:lvl2pPr marL="1110342" indent="-653142">
              <a:lnSpc>
                <a:spcPct val="100000"/>
              </a:lnSpc>
              <a:spcBef>
                <a:spcPts val="1500"/>
              </a:spcBef>
              <a:buChar char="–"/>
              <a:defRPr sz="6400"/>
            </a:lvl2pPr>
            <a:lvl3pPr marL="1524000" indent="-609600">
              <a:lnSpc>
                <a:spcPct val="100000"/>
              </a:lnSpc>
              <a:spcBef>
                <a:spcPts val="1500"/>
              </a:spcBef>
              <a:defRPr sz="6400"/>
            </a:lvl3pPr>
            <a:lvl4pPr marL="2103120" indent="-731520">
              <a:lnSpc>
                <a:spcPct val="100000"/>
              </a:lnSpc>
              <a:spcBef>
                <a:spcPts val="1500"/>
              </a:spcBef>
              <a:buChar char="–"/>
              <a:defRPr sz="6400"/>
            </a:lvl4pPr>
            <a:lvl5pPr marL="2560320" indent="-731520">
              <a:lnSpc>
                <a:spcPct val="100000"/>
              </a:lnSpc>
              <a:spcBef>
                <a:spcPts val="1500"/>
              </a:spcBef>
              <a:buChar char="»"/>
              <a:defRPr sz="6400"/>
            </a:lvl5pPr>
          </a:lstStyle>
          <a:p>
            <a:r>
              <a:t>Body Level One</a:t>
            </a:r>
          </a:p>
          <a:p>
            <a:pPr lvl="1"/>
            <a:r>
              <a:t>Body Level Two</a:t>
            </a:r>
          </a:p>
          <a:p>
            <a:pPr lvl="2"/>
            <a:r>
              <a:t>Body Level Three</a:t>
            </a:r>
          </a:p>
          <a:p>
            <a:pPr lvl="3"/>
            <a:r>
              <a:t>Body Level Four</a:t>
            </a:r>
          </a:p>
          <a:p>
            <a:pPr lvl="4"/>
            <a:r>
              <a:t>Body Level Five</a:t>
            </a:r>
          </a:p>
        </p:txBody>
      </p:sp>
      <p:sp>
        <p:nvSpPr>
          <p:cNvPr id="94"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tx">
  <p:cSld name="Vertical Title and Text">
    <p:spTree>
      <p:nvGrpSpPr>
        <p:cNvPr id="1" name=""/>
        <p:cNvGrpSpPr/>
        <p:nvPr/>
      </p:nvGrpSpPr>
      <p:grpSpPr>
        <a:xfrm>
          <a:off x="0" y="0"/>
          <a:ext cx="0" cy="0"/>
          <a:chOff x="0" y="0"/>
          <a:chExt cx="0" cy="0"/>
        </a:xfrm>
      </p:grpSpPr>
      <p:sp>
        <p:nvSpPr>
          <p:cNvPr id="101" name="Title Text"/>
          <p:cNvSpPr txBox="1">
            <a:spLocks noGrp="1"/>
          </p:cNvSpPr>
          <p:nvPr>
            <p:ph type="title"/>
          </p:nvPr>
        </p:nvSpPr>
        <p:spPr>
          <a:xfrm>
            <a:off x="16306800" y="549276"/>
            <a:ext cx="4114800" cy="11703051"/>
          </a:xfrm>
          <a:prstGeom prst="rect">
            <a:avLst/>
          </a:prstGeom>
        </p:spPr>
        <p:txBody>
          <a:bodyPr lIns="91439" tIns="91439" rIns="91439" bIns="91439"/>
          <a:lstStyle>
            <a:lvl1pPr algn="ctr">
              <a:lnSpc>
                <a:spcPct val="100000"/>
              </a:lnSpc>
              <a:defRPr>
                <a:latin typeface="+mj-lt"/>
                <a:ea typeface="+mj-ea"/>
                <a:cs typeface="+mj-cs"/>
                <a:sym typeface="Calibri"/>
              </a:defRPr>
            </a:lvl1pPr>
          </a:lstStyle>
          <a:p>
            <a:r>
              <a:t>Title Text</a:t>
            </a:r>
          </a:p>
        </p:txBody>
      </p:sp>
      <p:sp>
        <p:nvSpPr>
          <p:cNvPr id="102" name="Body Level One…"/>
          <p:cNvSpPr txBox="1">
            <a:spLocks noGrp="1"/>
          </p:cNvSpPr>
          <p:nvPr>
            <p:ph type="body" idx="1"/>
          </p:nvPr>
        </p:nvSpPr>
        <p:spPr>
          <a:xfrm>
            <a:off x="3962400" y="549276"/>
            <a:ext cx="12039600" cy="11703051"/>
          </a:xfrm>
          <a:prstGeom prst="rect">
            <a:avLst/>
          </a:prstGeom>
        </p:spPr>
        <p:txBody>
          <a:bodyPr lIns="91439" tIns="91439" rIns="91439" bIns="91439"/>
          <a:lstStyle>
            <a:lvl1pPr marL="685800" indent="-685800">
              <a:lnSpc>
                <a:spcPct val="100000"/>
              </a:lnSpc>
              <a:spcBef>
                <a:spcPts val="1500"/>
              </a:spcBef>
              <a:defRPr sz="6400"/>
            </a:lvl1pPr>
            <a:lvl2pPr marL="1110342" indent="-653142">
              <a:lnSpc>
                <a:spcPct val="100000"/>
              </a:lnSpc>
              <a:spcBef>
                <a:spcPts val="1500"/>
              </a:spcBef>
              <a:buChar char="–"/>
              <a:defRPr sz="6400"/>
            </a:lvl2pPr>
            <a:lvl3pPr marL="1524000" indent="-609600">
              <a:lnSpc>
                <a:spcPct val="100000"/>
              </a:lnSpc>
              <a:spcBef>
                <a:spcPts val="1500"/>
              </a:spcBef>
              <a:defRPr sz="6400"/>
            </a:lvl3pPr>
            <a:lvl4pPr marL="2103120" indent="-731520">
              <a:lnSpc>
                <a:spcPct val="100000"/>
              </a:lnSpc>
              <a:spcBef>
                <a:spcPts val="1500"/>
              </a:spcBef>
              <a:buChar char="–"/>
              <a:defRPr sz="6400"/>
            </a:lvl4pPr>
            <a:lvl5pPr marL="2560320" indent="-731520">
              <a:lnSpc>
                <a:spcPct val="100000"/>
              </a:lnSpc>
              <a:spcBef>
                <a:spcPts val="1500"/>
              </a:spcBef>
              <a:buChar char="»"/>
              <a:defRPr sz="6400"/>
            </a:lvl5pPr>
          </a:lstStyle>
          <a:p>
            <a:r>
              <a:t>Body Level One</a:t>
            </a:r>
          </a:p>
          <a:p>
            <a:pPr lvl="1"/>
            <a:r>
              <a:t>Body Level Two</a:t>
            </a:r>
          </a:p>
          <a:p>
            <a:pPr lvl="2"/>
            <a:r>
              <a:t>Body Level Three</a:t>
            </a:r>
          </a:p>
          <a:p>
            <a:pPr lvl="3"/>
            <a:r>
              <a:t>Body Level Four</a:t>
            </a:r>
          </a:p>
          <a:p>
            <a:pPr lvl="4"/>
            <a:r>
              <a:t>Body Level Five</a:t>
            </a:r>
          </a:p>
        </p:txBody>
      </p:sp>
      <p:sp>
        <p:nvSpPr>
          <p:cNvPr id="103"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10" name="Rectangle 3"/>
          <p:cNvSpPr/>
          <p:nvPr/>
        </p:nvSpPr>
        <p:spPr>
          <a:xfrm>
            <a:off x="3048000" y="27382"/>
            <a:ext cx="18288000" cy="13716001"/>
          </a:xfrm>
          <a:prstGeom prst="rect">
            <a:avLst/>
          </a:prstGeom>
          <a:solidFill>
            <a:srgbClr val="F2F2F2"/>
          </a:solidFill>
          <a:ln w="12700">
            <a:miter lim="400000"/>
          </a:ln>
        </p:spPr>
        <p:txBody>
          <a:bodyPr tIns="91439" bIns="91439" anchor="ctr"/>
          <a:lstStyle/>
          <a:p>
            <a:pPr algn="ctr" defTabSz="1219200">
              <a:defRPr sz="4800">
                <a:solidFill>
                  <a:srgbClr val="FFFFFF"/>
                </a:solidFill>
              </a:defRPr>
            </a:pPr>
            <a:endParaRPr/>
          </a:p>
        </p:txBody>
      </p:sp>
      <p:sp>
        <p:nvSpPr>
          <p:cNvPr id="111" name="Title Text"/>
          <p:cNvSpPr txBox="1">
            <a:spLocks noGrp="1"/>
          </p:cNvSpPr>
          <p:nvPr>
            <p:ph type="title"/>
          </p:nvPr>
        </p:nvSpPr>
        <p:spPr>
          <a:xfrm>
            <a:off x="3962400" y="2126457"/>
            <a:ext cx="16459200" cy="1714501"/>
          </a:xfrm>
          <a:prstGeom prst="rect">
            <a:avLst/>
          </a:prstGeom>
        </p:spPr>
        <p:txBody>
          <a:bodyPr lIns="91439" tIns="91439" rIns="91439" bIns="91439"/>
          <a:lstStyle>
            <a:lvl1pPr algn="ctr" defTabSz="1219200">
              <a:lnSpc>
                <a:spcPct val="100000"/>
              </a:lnSpc>
              <a:defRPr sz="11600">
                <a:latin typeface="+mn-lt"/>
                <a:ea typeface="+mn-ea"/>
                <a:cs typeface="+mn-cs"/>
                <a:sym typeface="Helvetica"/>
              </a:defRPr>
            </a:lvl1pPr>
          </a:lstStyle>
          <a:p>
            <a:r>
              <a:t>Title Text</a:t>
            </a:r>
          </a:p>
        </p:txBody>
      </p:sp>
      <p:sp>
        <p:nvSpPr>
          <p:cNvPr id="112" name="Body Level One…"/>
          <p:cNvSpPr txBox="1">
            <a:spLocks noGrp="1"/>
          </p:cNvSpPr>
          <p:nvPr>
            <p:ph type="body" sz="half" idx="1"/>
          </p:nvPr>
        </p:nvSpPr>
        <p:spPr>
          <a:xfrm>
            <a:off x="3962400" y="4114801"/>
            <a:ext cx="16459200" cy="6788945"/>
          </a:xfrm>
          <a:prstGeom prst="rect">
            <a:avLst/>
          </a:prstGeom>
        </p:spPr>
        <p:txBody>
          <a:bodyPr lIns="91439" tIns="91439" rIns="91439" bIns="91439"/>
          <a:lstStyle>
            <a:lvl1pPr marL="900112" indent="-900112" defTabSz="1219200">
              <a:lnSpc>
                <a:spcPct val="100000"/>
              </a:lnSpc>
              <a:defRPr sz="8400">
                <a:latin typeface="+mn-lt"/>
                <a:ea typeface="+mn-ea"/>
                <a:cs typeface="+mn-cs"/>
                <a:sym typeface="Helvetica"/>
              </a:defRPr>
            </a:lvl1pPr>
            <a:lvl2pPr marL="1314450" indent="-857250" defTabSz="1219200">
              <a:lnSpc>
                <a:spcPct val="100000"/>
              </a:lnSpc>
              <a:buChar char="–"/>
              <a:defRPr sz="8400">
                <a:latin typeface="+mn-lt"/>
                <a:ea typeface="+mn-ea"/>
                <a:cs typeface="+mn-cs"/>
                <a:sym typeface="Helvetica"/>
              </a:defRPr>
            </a:lvl2pPr>
            <a:lvl3pPr marL="1714500" indent="-800100" defTabSz="1219200">
              <a:lnSpc>
                <a:spcPct val="100000"/>
              </a:lnSpc>
              <a:defRPr sz="8400">
                <a:latin typeface="+mn-lt"/>
                <a:ea typeface="+mn-ea"/>
                <a:cs typeface="+mn-cs"/>
                <a:sym typeface="Helvetica"/>
              </a:defRPr>
            </a:lvl3pPr>
            <a:lvl4pPr marL="2331720" indent="-960120" defTabSz="1219200">
              <a:lnSpc>
                <a:spcPct val="100000"/>
              </a:lnSpc>
              <a:buChar char="–"/>
              <a:defRPr sz="8400">
                <a:latin typeface="+mn-lt"/>
                <a:ea typeface="+mn-ea"/>
                <a:cs typeface="+mn-cs"/>
                <a:sym typeface="Helvetica"/>
              </a:defRPr>
            </a:lvl4pPr>
            <a:lvl5pPr marL="2788920" indent="-960120" defTabSz="1219200">
              <a:lnSpc>
                <a:spcPct val="100000"/>
              </a:lnSpc>
              <a:buChar char="»"/>
              <a:defRPr sz="8400">
                <a:latin typeface="+mn-lt"/>
                <a:ea typeface="+mn-ea"/>
                <a:cs typeface="+mn-cs"/>
                <a:sym typeface="Helvetica"/>
              </a:defRPr>
            </a:lvl5pPr>
          </a:lstStyle>
          <a:p>
            <a:r>
              <a:t>Body Level One</a:t>
            </a:r>
          </a:p>
          <a:p>
            <a:pPr lvl="1"/>
            <a:r>
              <a:t>Body Level Two</a:t>
            </a:r>
          </a:p>
          <a:p>
            <a:pPr lvl="2"/>
            <a:r>
              <a:t>Body Level Three</a:t>
            </a:r>
          </a:p>
          <a:p>
            <a:pPr lvl="3"/>
            <a:r>
              <a:t>Body Level Four</a:t>
            </a:r>
          </a:p>
          <a:p>
            <a:pPr lvl="4"/>
            <a:r>
              <a:t>Body Level Five</a:t>
            </a:r>
          </a:p>
        </p:txBody>
      </p:sp>
      <p:sp>
        <p:nvSpPr>
          <p:cNvPr id="113" name="01"/>
          <p:cNvSpPr txBox="1">
            <a:spLocks noGrp="1"/>
          </p:cNvSpPr>
          <p:nvPr>
            <p:ph type="sldNum" sz="quarter" idx="2"/>
          </p:nvPr>
        </p:nvSpPr>
        <p:spPr>
          <a:xfrm>
            <a:off x="3048000" y="11457043"/>
            <a:ext cx="473591" cy="525781"/>
          </a:xfrm>
          <a:prstGeom prst="rect">
            <a:avLst/>
          </a:prstGeom>
        </p:spPr>
        <p:txBody>
          <a:bodyPr lIns="91439" tIns="91439" rIns="91439" bIns="91439"/>
          <a:lstStyle>
            <a:lvl1pPr algn="l" defTabSz="1219200">
              <a:defRPr>
                <a:solidFill>
                  <a:srgbClr val="A6A6A6"/>
                </a:solidFill>
                <a:latin typeface="Arial Narrow"/>
                <a:ea typeface="Arial Narrow"/>
                <a:cs typeface="Arial Narrow"/>
                <a:sym typeface="Arial Narrow"/>
              </a:defRPr>
            </a:lvl1pPr>
          </a:lstStyle>
          <a:p>
            <a:fld id="{86CB4B4D-7CA3-9044-876B-883B54F8677D}" type="slidenum">
              <a:t>‹#›</a:t>
            </a:fld>
            <a:endParaRPr/>
          </a:p>
        </p:txBody>
      </p:sp>
    </p:spTree>
  </p:cSld>
  <p:clrMapOvr>
    <a:masterClrMapping/>
  </p:clrMapOvr>
  <p:transition spd="med"/>
</p:sldLayout>
</file>

<file path=ppt/slideLayouts/slideLayout13.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0" name="01"/>
          <p:cNvSpPr txBox="1">
            <a:spLocks noGrp="1"/>
          </p:cNvSpPr>
          <p:nvPr>
            <p:ph type="sldNum" sz="quarter" idx="2"/>
          </p:nvPr>
        </p:nvSpPr>
        <p:spPr>
          <a:xfrm>
            <a:off x="3048000" y="11457043"/>
            <a:ext cx="473591" cy="525781"/>
          </a:xfrm>
          <a:prstGeom prst="rect">
            <a:avLst/>
          </a:prstGeom>
        </p:spPr>
        <p:txBody>
          <a:bodyPr lIns="91439" tIns="91439" rIns="91439" bIns="91439"/>
          <a:lstStyle>
            <a:lvl1pPr algn="l" defTabSz="1219200">
              <a:defRPr>
                <a:solidFill>
                  <a:srgbClr val="A6A6A6"/>
                </a:solidFill>
                <a:latin typeface="Arial Narrow"/>
                <a:ea typeface="Arial Narrow"/>
                <a:cs typeface="Arial Narrow"/>
                <a:sym typeface="Arial Narrow"/>
              </a:defRPr>
            </a:lvl1pPr>
          </a:lstStyle>
          <a:p>
            <a:fld id="{86CB4B4D-7CA3-9044-876B-883B54F8677D}" type="slidenum">
              <a:t>‹#›</a:t>
            </a:fld>
            <a:endParaRPr/>
          </a:p>
        </p:txBody>
      </p:sp>
    </p:spTree>
  </p:cSld>
  <p:clrMapOvr>
    <a:masterClrMapping/>
  </p:clrMapOvr>
  <p:transition spd="med"/>
</p:sldLayout>
</file>

<file path=ppt/slideLayouts/slideLayout14.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27" name="Rectangle 3"/>
          <p:cNvSpPr/>
          <p:nvPr/>
        </p:nvSpPr>
        <p:spPr>
          <a:xfrm>
            <a:off x="-824511" y="-20541"/>
            <a:ext cx="25850776" cy="13757082"/>
          </a:xfrm>
          <a:prstGeom prst="rect">
            <a:avLst/>
          </a:prstGeom>
          <a:solidFill>
            <a:srgbClr val="F2F2F2"/>
          </a:solidFill>
          <a:ln w="12700">
            <a:miter lim="400000"/>
          </a:ln>
        </p:spPr>
        <p:txBody>
          <a:bodyPr tIns="91439" bIns="91439" anchor="ctr"/>
          <a:lstStyle/>
          <a:p>
            <a:pPr algn="ctr" defTabSz="1219200">
              <a:defRPr sz="4800">
                <a:solidFill>
                  <a:srgbClr val="FFFFFF"/>
                </a:solidFill>
              </a:defRPr>
            </a:pPr>
            <a:endParaRPr/>
          </a:p>
        </p:txBody>
      </p:sp>
      <p:sp>
        <p:nvSpPr>
          <p:cNvPr id="128" name="01"/>
          <p:cNvSpPr txBox="1">
            <a:spLocks noGrp="1"/>
          </p:cNvSpPr>
          <p:nvPr>
            <p:ph type="sldNum" sz="quarter" idx="2"/>
          </p:nvPr>
        </p:nvSpPr>
        <p:spPr>
          <a:xfrm>
            <a:off x="3048000" y="11457043"/>
            <a:ext cx="473591" cy="525781"/>
          </a:xfrm>
          <a:prstGeom prst="rect">
            <a:avLst/>
          </a:prstGeom>
        </p:spPr>
        <p:txBody>
          <a:bodyPr lIns="91439" tIns="91439" rIns="91439" bIns="91439"/>
          <a:lstStyle>
            <a:lvl1pPr algn="l" defTabSz="1219200">
              <a:defRPr>
                <a:solidFill>
                  <a:srgbClr val="A6A6A6"/>
                </a:solidFill>
                <a:latin typeface="Arial Narrow"/>
                <a:ea typeface="Arial Narrow"/>
                <a:cs typeface="Arial Narrow"/>
                <a:sym typeface="Arial Narrow"/>
              </a:defRPr>
            </a:lvl1pPr>
          </a:lstStyle>
          <a:p>
            <a:fld id="{86CB4B4D-7CA3-9044-876B-883B54F8677D}" type="slidenum">
              <a:t>‹#›</a:t>
            </a:fld>
            <a:endParaRPr/>
          </a:p>
        </p:txBody>
      </p:sp>
    </p:spTree>
  </p:cSld>
  <p:clrMapOvr>
    <a:masterClrMapping/>
  </p:clrMapOvr>
  <p:transition spd="med"/>
</p:sldLayout>
</file>

<file path=ppt/slideLayouts/slideLayout15.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135" name="Rectangle 3"/>
          <p:cNvSpPr/>
          <p:nvPr/>
        </p:nvSpPr>
        <p:spPr>
          <a:xfrm>
            <a:off x="-1137854" y="-437112"/>
            <a:ext cx="26659708" cy="14210894"/>
          </a:xfrm>
          <a:prstGeom prst="rect">
            <a:avLst/>
          </a:prstGeom>
          <a:solidFill>
            <a:srgbClr val="F2F2F2"/>
          </a:solidFill>
          <a:ln w="3175">
            <a:miter lim="400000"/>
          </a:ln>
        </p:spPr>
        <p:txBody>
          <a:bodyPr tIns="91439" bIns="91439" anchor="ctr"/>
          <a:lstStyle/>
          <a:p>
            <a:pPr algn="ctr" defTabSz="1219200">
              <a:defRPr sz="4400">
                <a:solidFill>
                  <a:srgbClr val="FFFFFF"/>
                </a:solidFill>
              </a:defRPr>
            </a:pPr>
            <a:endParaRPr/>
          </a:p>
        </p:txBody>
      </p:sp>
      <p:sp>
        <p:nvSpPr>
          <p:cNvPr id="136" name="01"/>
          <p:cNvSpPr txBox="1">
            <a:spLocks noGrp="1"/>
          </p:cNvSpPr>
          <p:nvPr>
            <p:ph type="sldNum" sz="quarter" idx="2"/>
          </p:nvPr>
        </p:nvSpPr>
        <p:spPr>
          <a:xfrm>
            <a:off x="3047999" y="11457043"/>
            <a:ext cx="473592" cy="525781"/>
          </a:xfrm>
          <a:prstGeom prst="rect">
            <a:avLst/>
          </a:prstGeom>
        </p:spPr>
        <p:txBody>
          <a:bodyPr lIns="91439" tIns="91439" rIns="91439" bIns="91439"/>
          <a:lstStyle>
            <a:lvl1pPr algn="l" defTabSz="1219200">
              <a:defRPr>
                <a:solidFill>
                  <a:srgbClr val="A6A6A6"/>
                </a:solidFill>
                <a:latin typeface="Arial Narrow"/>
                <a:ea typeface="Arial Narrow"/>
                <a:cs typeface="Arial Narrow"/>
                <a:sym typeface="Arial Narrow"/>
              </a:defRPr>
            </a:lvl1pPr>
          </a:lstStyle>
          <a:p>
            <a:fld id="{86CB4B4D-7CA3-9044-876B-883B54F8677D}" type="slidenum">
              <a:t>‹#›</a:t>
            </a:fld>
            <a:endParaRPr/>
          </a:p>
        </p:txBody>
      </p:sp>
    </p:spTree>
  </p:cSld>
  <p:clrMapOvr>
    <a:masterClrMapping/>
  </p:clrMapOvr>
  <p:transition spd="med"/>
</p:sldLayout>
</file>

<file path=ppt/slideLayouts/slideLayout16.xml><?xml version="1.0" encoding="utf-8"?>
<p:sldLayout xmlns:a="http://schemas.openxmlformats.org/drawingml/2006/main" xmlns:r="http://schemas.openxmlformats.org/officeDocument/2006/relationships" xmlns:p="http://schemas.openxmlformats.org/presentationml/2006/main" type="tx">
  <p:cSld name="Title - Center">
    <p:spTree>
      <p:nvGrpSpPr>
        <p:cNvPr id="1" name=""/>
        <p:cNvGrpSpPr/>
        <p:nvPr/>
      </p:nvGrpSpPr>
      <p:grpSpPr>
        <a:xfrm>
          <a:off x="0" y="0"/>
          <a:ext cx="0" cy="0"/>
          <a:chOff x="0" y="0"/>
          <a:chExt cx="0" cy="0"/>
        </a:xfrm>
      </p:grpSpPr>
      <p:sp>
        <p:nvSpPr>
          <p:cNvPr id="143" name="01"/>
          <p:cNvSpPr txBox="1">
            <a:spLocks noGrp="1"/>
          </p:cNvSpPr>
          <p:nvPr>
            <p:ph type="sldNum" sz="quarter" idx="2"/>
          </p:nvPr>
        </p:nvSpPr>
        <p:spPr>
          <a:xfrm>
            <a:off x="11954103" y="13073062"/>
            <a:ext cx="466269" cy="477671"/>
          </a:xfrm>
          <a:prstGeom prst="rect">
            <a:avLst/>
          </a:prstGeom>
        </p:spPr>
        <p:txBody>
          <a:bodyPr lIns="71437" tIns="71437" rIns="71437" bIns="71437" anchor="t"/>
          <a:lstStyle>
            <a:lvl1pPr algn="ctr" defTabSz="821531">
              <a:defRPr sz="2200">
                <a:solidFill>
                  <a:srgbClr val="000000"/>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17.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50" name="Title Text"/>
          <p:cNvSpPr txBox="1">
            <a:spLocks noGrp="1"/>
          </p:cNvSpPr>
          <p:nvPr>
            <p:ph type="title"/>
          </p:nvPr>
        </p:nvSpPr>
        <p:spPr>
          <a:xfrm>
            <a:off x="6019800" y="2126457"/>
            <a:ext cx="12344400" cy="1714501"/>
          </a:xfrm>
          <a:prstGeom prst="rect">
            <a:avLst/>
          </a:prstGeom>
        </p:spPr>
        <p:txBody>
          <a:bodyPr lIns="68579" tIns="68579" rIns="68579" bIns="68579"/>
          <a:lstStyle>
            <a:lvl1pPr algn="ctr">
              <a:lnSpc>
                <a:spcPct val="100000"/>
              </a:lnSpc>
              <a:defRPr>
                <a:latin typeface="+mj-lt"/>
                <a:ea typeface="+mj-ea"/>
                <a:cs typeface="+mj-cs"/>
                <a:sym typeface="Calibri"/>
              </a:defRPr>
            </a:lvl1pPr>
          </a:lstStyle>
          <a:p>
            <a:r>
              <a:t>Title Text</a:t>
            </a:r>
          </a:p>
        </p:txBody>
      </p:sp>
      <p:sp>
        <p:nvSpPr>
          <p:cNvPr id="151" name="Body Level One…"/>
          <p:cNvSpPr txBox="1">
            <a:spLocks noGrp="1"/>
          </p:cNvSpPr>
          <p:nvPr>
            <p:ph type="body" sz="half" idx="1"/>
          </p:nvPr>
        </p:nvSpPr>
        <p:spPr>
          <a:xfrm>
            <a:off x="6019800" y="4114800"/>
            <a:ext cx="12344400" cy="6788945"/>
          </a:xfrm>
          <a:prstGeom prst="rect">
            <a:avLst/>
          </a:prstGeom>
        </p:spPr>
        <p:txBody>
          <a:bodyPr lIns="68579" tIns="68579" rIns="68579" bIns="68579"/>
          <a:lstStyle>
            <a:lvl1pPr marL="685800" indent="-685800">
              <a:lnSpc>
                <a:spcPct val="100000"/>
              </a:lnSpc>
              <a:spcBef>
                <a:spcPts val="1500"/>
              </a:spcBef>
              <a:defRPr sz="6400"/>
            </a:lvl1pPr>
            <a:lvl2pPr marL="1110342" indent="-653142">
              <a:lnSpc>
                <a:spcPct val="100000"/>
              </a:lnSpc>
              <a:spcBef>
                <a:spcPts val="1500"/>
              </a:spcBef>
              <a:buChar char="–"/>
              <a:defRPr sz="6400"/>
            </a:lvl2pPr>
            <a:lvl3pPr marL="1524000" indent="-609600">
              <a:lnSpc>
                <a:spcPct val="100000"/>
              </a:lnSpc>
              <a:spcBef>
                <a:spcPts val="1500"/>
              </a:spcBef>
              <a:defRPr sz="6400"/>
            </a:lvl3pPr>
            <a:lvl4pPr marL="2103120" indent="-731520">
              <a:lnSpc>
                <a:spcPct val="100000"/>
              </a:lnSpc>
              <a:spcBef>
                <a:spcPts val="1500"/>
              </a:spcBef>
              <a:buChar char="–"/>
              <a:defRPr sz="6400"/>
            </a:lvl4pPr>
            <a:lvl5pPr marL="2560320" indent="-731520">
              <a:lnSpc>
                <a:spcPct val="100000"/>
              </a:lnSpc>
              <a:spcBef>
                <a:spcPts val="1500"/>
              </a:spcBef>
              <a:buChar char="»"/>
              <a:defRPr sz="6400"/>
            </a:lvl5pPr>
          </a:lstStyle>
          <a:p>
            <a:r>
              <a:t>Body Level One</a:t>
            </a:r>
          </a:p>
          <a:p>
            <a:pPr lvl="1"/>
            <a:r>
              <a:t>Body Level Two</a:t>
            </a:r>
          </a:p>
          <a:p>
            <a:pPr lvl="2"/>
            <a:r>
              <a:t>Body Level Three</a:t>
            </a:r>
          </a:p>
          <a:p>
            <a:pPr lvl="3"/>
            <a:r>
              <a:t>Body Level Four</a:t>
            </a:r>
          </a:p>
          <a:p>
            <a:pPr lvl="4"/>
            <a:r>
              <a:t>Body Level Five</a:t>
            </a:r>
          </a:p>
        </p:txBody>
      </p:sp>
      <p:sp>
        <p:nvSpPr>
          <p:cNvPr id="152" name="01"/>
          <p:cNvSpPr txBox="1">
            <a:spLocks noGrp="1"/>
          </p:cNvSpPr>
          <p:nvPr>
            <p:ph type="sldNum" sz="quarter" idx="2"/>
          </p:nvPr>
        </p:nvSpPr>
        <p:spPr>
          <a:xfrm>
            <a:off x="17905372" y="11303773"/>
            <a:ext cx="458828" cy="438191"/>
          </a:xfrm>
          <a:prstGeom prst="rect">
            <a:avLst/>
          </a:prstGeom>
        </p:spPr>
        <p:txBody>
          <a:bodyPr lIns="68579" tIns="68579" rIns="68579" bIns="68579"/>
          <a:lstStyle/>
          <a:p>
            <a:fld id="{86CB4B4D-7CA3-9044-876B-883B54F8677D}" type="slidenum">
              <a:t>‹#›</a:t>
            </a:fld>
            <a:endParaRPr/>
          </a:p>
        </p:txBody>
      </p:sp>
    </p:spTree>
  </p:cSld>
  <p:clrMapOvr>
    <a:masterClrMapping/>
  </p:clrMapOvr>
  <p:transition spd="med"/>
</p:sldLayout>
</file>

<file path=ppt/slideLayouts/slideLayout18.xml><?xml version="1.0" encoding="utf-8"?>
<p:sldLayout xmlns:a="http://schemas.openxmlformats.org/drawingml/2006/main" xmlns:r="http://schemas.openxmlformats.org/officeDocument/2006/relationships" xmlns:p="http://schemas.openxmlformats.org/presentationml/2006/main" type="tx">
  <p:cSld name="TITLE">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59" name="Title Text"/>
          <p:cNvSpPr txBox="1">
            <a:spLocks noGrp="1"/>
          </p:cNvSpPr>
          <p:nvPr>
            <p:ph type="title"/>
          </p:nvPr>
        </p:nvSpPr>
        <p:spPr>
          <a:xfrm>
            <a:off x="3548062" y="2875359"/>
            <a:ext cx="17287876" cy="4554141"/>
          </a:xfrm>
          <a:prstGeom prst="rect">
            <a:avLst/>
          </a:prstGeom>
        </p:spPr>
        <p:txBody>
          <a:bodyPr lIns="71437" tIns="71437" rIns="71437" bIns="71437" anchor="b"/>
          <a:lstStyle>
            <a:lvl1pPr algn="ctr" defTabSz="1285875">
              <a:lnSpc>
                <a:spcPct val="100000"/>
              </a:lnSpc>
              <a:defRPr sz="10000">
                <a:solidFill>
                  <a:srgbClr val="535353"/>
                </a:solidFill>
                <a:latin typeface="Gill Sans"/>
                <a:ea typeface="Gill Sans"/>
                <a:cs typeface="Gill Sans"/>
                <a:sym typeface="Gill Sans"/>
              </a:defRPr>
            </a:lvl1pPr>
          </a:lstStyle>
          <a:p>
            <a:r>
              <a:t>Title Text</a:t>
            </a:r>
          </a:p>
        </p:txBody>
      </p:sp>
      <p:sp>
        <p:nvSpPr>
          <p:cNvPr id="160" name="Body Level One…"/>
          <p:cNvSpPr txBox="1">
            <a:spLocks noGrp="1"/>
          </p:cNvSpPr>
          <p:nvPr>
            <p:ph type="body" sz="quarter" idx="1"/>
          </p:nvPr>
        </p:nvSpPr>
        <p:spPr>
          <a:xfrm>
            <a:off x="3548062" y="7411640"/>
            <a:ext cx="17287876" cy="1821657"/>
          </a:xfrm>
          <a:prstGeom prst="rect">
            <a:avLst/>
          </a:prstGeom>
        </p:spPr>
        <p:txBody>
          <a:bodyPr lIns="71437" tIns="71437" rIns="71437" bIns="71437"/>
          <a:lstStyle>
            <a:lvl1pPr marL="321468" indent="-92868" algn="ctr" defTabSz="1285875">
              <a:lnSpc>
                <a:spcPct val="100000"/>
              </a:lnSpc>
              <a:spcBef>
                <a:spcPts val="0"/>
              </a:spcBef>
              <a:buSzTx/>
              <a:buFontTx/>
              <a:buNone/>
              <a:defRPr sz="5200">
                <a:solidFill>
                  <a:srgbClr val="535353"/>
                </a:solidFill>
                <a:latin typeface="Gill Sans"/>
                <a:ea typeface="Gill Sans"/>
                <a:cs typeface="Gill Sans"/>
                <a:sym typeface="Gill Sans"/>
              </a:defRPr>
            </a:lvl1pPr>
            <a:lvl2pPr marL="321468" indent="364331" algn="ctr" defTabSz="1285875">
              <a:lnSpc>
                <a:spcPct val="100000"/>
              </a:lnSpc>
              <a:spcBef>
                <a:spcPts val="0"/>
              </a:spcBef>
              <a:buSzTx/>
              <a:buFontTx/>
              <a:buNone/>
              <a:defRPr sz="5200">
                <a:solidFill>
                  <a:srgbClr val="535353"/>
                </a:solidFill>
                <a:latin typeface="Gill Sans"/>
                <a:ea typeface="Gill Sans"/>
                <a:cs typeface="Gill Sans"/>
                <a:sym typeface="Gill Sans"/>
              </a:defRPr>
            </a:lvl2pPr>
            <a:lvl3pPr marL="321468" indent="821531" algn="ctr" defTabSz="1285875">
              <a:lnSpc>
                <a:spcPct val="100000"/>
              </a:lnSpc>
              <a:spcBef>
                <a:spcPts val="0"/>
              </a:spcBef>
              <a:buSzTx/>
              <a:buFontTx/>
              <a:buNone/>
              <a:defRPr sz="5200">
                <a:solidFill>
                  <a:srgbClr val="535353"/>
                </a:solidFill>
                <a:latin typeface="Gill Sans"/>
                <a:ea typeface="Gill Sans"/>
                <a:cs typeface="Gill Sans"/>
                <a:sym typeface="Gill Sans"/>
              </a:defRPr>
            </a:lvl3pPr>
            <a:lvl4pPr marL="321468" indent="1278731" algn="ctr" defTabSz="1285875">
              <a:lnSpc>
                <a:spcPct val="100000"/>
              </a:lnSpc>
              <a:spcBef>
                <a:spcPts val="0"/>
              </a:spcBef>
              <a:buSzTx/>
              <a:buFontTx/>
              <a:buNone/>
              <a:defRPr sz="5200">
                <a:solidFill>
                  <a:srgbClr val="535353"/>
                </a:solidFill>
                <a:latin typeface="Gill Sans"/>
                <a:ea typeface="Gill Sans"/>
                <a:cs typeface="Gill Sans"/>
                <a:sym typeface="Gill Sans"/>
              </a:defRPr>
            </a:lvl4pPr>
            <a:lvl5pPr marL="321468" indent="1735931" algn="ctr" defTabSz="1285875">
              <a:lnSpc>
                <a:spcPct val="100000"/>
              </a:lnSpc>
              <a:spcBef>
                <a:spcPts val="0"/>
              </a:spcBef>
              <a:buSzTx/>
              <a:buFontTx/>
              <a:buNone/>
              <a:defRPr sz="5200">
                <a:solidFill>
                  <a:srgbClr val="535353"/>
                </a:solidFill>
                <a:latin typeface="Gill Sans"/>
                <a:ea typeface="Gill Sans"/>
                <a:cs typeface="Gill Sans"/>
                <a:sym typeface="Gill Sans"/>
              </a:defRPr>
            </a:lvl5pPr>
          </a:lstStyle>
          <a:p>
            <a:r>
              <a:t>Body Level One</a:t>
            </a:r>
          </a:p>
          <a:p>
            <a:pPr lvl="1"/>
            <a:r>
              <a:t>Body Level Two</a:t>
            </a:r>
          </a:p>
          <a:p>
            <a:pPr lvl="2"/>
            <a:r>
              <a:t>Body Level Three</a:t>
            </a:r>
          </a:p>
          <a:p>
            <a:pPr lvl="3"/>
            <a:r>
              <a:t>Body Level Four</a:t>
            </a:r>
          </a:p>
          <a:p>
            <a:pPr lvl="4"/>
            <a:r>
              <a:t>Body Level Five</a:t>
            </a:r>
          </a:p>
        </p:txBody>
      </p:sp>
      <p:sp>
        <p:nvSpPr>
          <p:cNvPr id="161" name="01"/>
          <p:cNvSpPr txBox="1">
            <a:spLocks noGrp="1"/>
          </p:cNvSpPr>
          <p:nvPr>
            <p:ph type="sldNum" sz="quarter" idx="2"/>
          </p:nvPr>
        </p:nvSpPr>
        <p:spPr>
          <a:xfrm>
            <a:off x="11952882" y="13038931"/>
            <a:ext cx="460376" cy="498476"/>
          </a:xfrm>
          <a:prstGeom prst="rect">
            <a:avLst/>
          </a:prstGeom>
        </p:spPr>
        <p:txBody>
          <a:bodyPr lIns="71437" tIns="71437" rIns="71437" bIns="71437" anchor="b"/>
          <a:lstStyle>
            <a:lvl1pPr algn="ctr" defTabSz="1285875">
              <a:defRPr>
                <a:solidFill>
                  <a:srgbClr val="535353"/>
                </a:solidFill>
                <a:latin typeface="Gill Sans"/>
                <a:ea typeface="Gill Sans"/>
                <a:cs typeface="Gill Sans"/>
                <a:sym typeface="Gill Sans"/>
              </a:defRPr>
            </a:lvl1pPr>
          </a:lstStyle>
          <a:p>
            <a:fld id="{86CB4B4D-7CA3-9044-876B-883B54F8677D}" type="slidenum">
              <a:t>‹#›</a:t>
            </a:fld>
            <a:endParaRPr/>
          </a:p>
        </p:txBody>
      </p:sp>
    </p:spTree>
  </p:cSld>
  <p:clrMapOvr>
    <a:masterClrMapping/>
  </p:clrMapOvr>
  <p:transition spd="med"/>
</p:sldLayout>
</file>

<file path=ppt/slideLayouts/slideLayout19.xml><?xml version="1.0" encoding="utf-8"?>
<p:sldLayout xmlns:a="http://schemas.openxmlformats.org/drawingml/2006/main" xmlns:r="http://schemas.openxmlformats.org/officeDocument/2006/relationships" xmlns:p="http://schemas.openxmlformats.org/presentationml/2006/main" type="tx">
  <p:cSld name="Blank">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77" name="01"/>
          <p:cNvSpPr txBox="1">
            <a:spLocks noGrp="1"/>
          </p:cNvSpPr>
          <p:nvPr>
            <p:ph type="sldNum" sz="quarter" idx="2"/>
          </p:nvPr>
        </p:nvSpPr>
        <p:spPr>
          <a:xfrm>
            <a:off x="11952882" y="13038931"/>
            <a:ext cx="460376" cy="498476"/>
          </a:xfrm>
          <a:prstGeom prst="rect">
            <a:avLst/>
          </a:prstGeom>
        </p:spPr>
        <p:txBody>
          <a:bodyPr lIns="71437" tIns="71437" rIns="71437" bIns="71437" anchor="b"/>
          <a:lstStyle>
            <a:lvl1pPr algn="ctr" defTabSz="821531">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0" name="Title Text"/>
          <p:cNvSpPr txBox="1">
            <a:spLocks noGrp="1"/>
          </p:cNvSpPr>
          <p:nvPr>
            <p:ph type="title"/>
          </p:nvPr>
        </p:nvSpPr>
        <p:spPr>
          <a:xfrm>
            <a:off x="3962400" y="549276"/>
            <a:ext cx="16459200" cy="2286001"/>
          </a:xfrm>
          <a:prstGeom prst="rect">
            <a:avLst/>
          </a:prstGeom>
        </p:spPr>
        <p:txBody>
          <a:bodyPr lIns="91439" tIns="91439" rIns="91439" bIns="91439"/>
          <a:lstStyle>
            <a:lvl1pPr algn="ctr">
              <a:lnSpc>
                <a:spcPct val="100000"/>
              </a:lnSpc>
              <a:defRPr>
                <a:latin typeface="+mj-lt"/>
                <a:ea typeface="+mj-ea"/>
                <a:cs typeface="+mj-cs"/>
                <a:sym typeface="Calibri"/>
              </a:defRPr>
            </a:lvl1pPr>
          </a:lstStyle>
          <a:p>
            <a:r>
              <a:t>Title Text</a:t>
            </a:r>
          </a:p>
        </p:txBody>
      </p:sp>
      <p:sp>
        <p:nvSpPr>
          <p:cNvPr id="21" name="Body Level One…"/>
          <p:cNvSpPr txBox="1">
            <a:spLocks noGrp="1"/>
          </p:cNvSpPr>
          <p:nvPr>
            <p:ph type="body" idx="1"/>
          </p:nvPr>
        </p:nvSpPr>
        <p:spPr>
          <a:xfrm>
            <a:off x="3962400" y="3200400"/>
            <a:ext cx="16459200" cy="9051926"/>
          </a:xfrm>
          <a:prstGeom prst="rect">
            <a:avLst/>
          </a:prstGeom>
        </p:spPr>
        <p:txBody>
          <a:bodyPr lIns="91439" tIns="91439" rIns="91439" bIns="91439"/>
          <a:lstStyle>
            <a:lvl1pPr marL="685800" indent="-685800">
              <a:lnSpc>
                <a:spcPct val="100000"/>
              </a:lnSpc>
              <a:spcBef>
                <a:spcPts val="1500"/>
              </a:spcBef>
              <a:defRPr sz="6400"/>
            </a:lvl1pPr>
            <a:lvl2pPr marL="1110342" indent="-653142">
              <a:lnSpc>
                <a:spcPct val="100000"/>
              </a:lnSpc>
              <a:spcBef>
                <a:spcPts val="1500"/>
              </a:spcBef>
              <a:buChar char="–"/>
              <a:defRPr sz="6400"/>
            </a:lvl2pPr>
            <a:lvl3pPr marL="1524000" indent="-609600">
              <a:lnSpc>
                <a:spcPct val="100000"/>
              </a:lnSpc>
              <a:spcBef>
                <a:spcPts val="1500"/>
              </a:spcBef>
              <a:defRPr sz="6400"/>
            </a:lvl3pPr>
            <a:lvl4pPr marL="2103120" indent="-731520">
              <a:lnSpc>
                <a:spcPct val="100000"/>
              </a:lnSpc>
              <a:spcBef>
                <a:spcPts val="1500"/>
              </a:spcBef>
              <a:buChar char="–"/>
              <a:defRPr sz="6400"/>
            </a:lvl4pPr>
            <a:lvl5pPr marL="2560320" indent="-731520">
              <a:lnSpc>
                <a:spcPct val="100000"/>
              </a:lnSpc>
              <a:spcBef>
                <a:spcPts val="1500"/>
              </a:spcBef>
              <a:buChar char="»"/>
              <a:defRPr sz="6400"/>
            </a:lvl5pPr>
          </a:lstStyle>
          <a:p>
            <a:r>
              <a:t>Body Level One</a:t>
            </a:r>
          </a:p>
          <a:p>
            <a:pPr lvl="1"/>
            <a:r>
              <a:t>Body Level Two</a:t>
            </a:r>
          </a:p>
          <a:p>
            <a:pPr lvl="2"/>
            <a:r>
              <a:t>Body Level Three</a:t>
            </a:r>
          </a:p>
          <a:p>
            <a:pPr lvl="3"/>
            <a:r>
              <a:t>Body Level Four</a:t>
            </a:r>
          </a:p>
          <a:p>
            <a:pPr lvl="4"/>
            <a:r>
              <a:t>Body Level Five</a:t>
            </a:r>
          </a:p>
        </p:txBody>
      </p:sp>
      <p:sp>
        <p:nvSpPr>
          <p:cNvPr id="22"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20.xml><?xml version="1.0" encoding="utf-8"?>
<p:sldLayout xmlns:a="http://schemas.openxmlformats.org/drawingml/2006/main" xmlns:r="http://schemas.openxmlformats.org/officeDocument/2006/relationships" xmlns:p="http://schemas.openxmlformats.org/presentationml/2006/main" type="tx">
  <p:cSld name="Photo">
    <p:bg>
      <p:bgPr>
        <a:blipFill rotWithShape="1">
          <a:blip r:embed="rId2"/>
          <a:srcRect/>
          <a:stretch>
            <a:fillRect/>
          </a:stretch>
        </a:blipFill>
        <a:effectLst/>
      </p:bgPr>
    </p:bg>
    <p:spTree>
      <p:nvGrpSpPr>
        <p:cNvPr id="1" name=""/>
        <p:cNvGrpSpPr/>
        <p:nvPr/>
      </p:nvGrpSpPr>
      <p:grpSpPr>
        <a:xfrm>
          <a:off x="0" y="0"/>
          <a:ext cx="0" cy="0"/>
          <a:chOff x="0" y="0"/>
          <a:chExt cx="0" cy="0"/>
        </a:xfrm>
      </p:grpSpPr>
      <p:sp>
        <p:nvSpPr>
          <p:cNvPr id="184" name="Image"/>
          <p:cNvSpPr>
            <a:spLocks noGrp="1"/>
          </p:cNvSpPr>
          <p:nvPr>
            <p:ph type="pic" idx="21"/>
          </p:nvPr>
        </p:nvSpPr>
        <p:spPr>
          <a:xfrm>
            <a:off x="-541735" y="0"/>
            <a:ext cx="24384001" cy="13716002"/>
          </a:xfrm>
          <a:prstGeom prst="rect">
            <a:avLst/>
          </a:prstGeom>
          <a:ln w="12700"/>
        </p:spPr>
        <p:txBody>
          <a:bodyPr lIns="91439" rIns="91439">
            <a:noAutofit/>
          </a:bodyPr>
          <a:lstStyle/>
          <a:p>
            <a:endParaRPr/>
          </a:p>
        </p:txBody>
      </p:sp>
      <p:sp>
        <p:nvSpPr>
          <p:cNvPr id="185" name="01"/>
          <p:cNvSpPr txBox="1">
            <a:spLocks noGrp="1"/>
          </p:cNvSpPr>
          <p:nvPr>
            <p:ph type="sldNum" sz="quarter" idx="2"/>
          </p:nvPr>
        </p:nvSpPr>
        <p:spPr>
          <a:xfrm>
            <a:off x="11952882" y="13038931"/>
            <a:ext cx="460376" cy="498476"/>
          </a:xfrm>
          <a:prstGeom prst="rect">
            <a:avLst/>
          </a:prstGeom>
        </p:spPr>
        <p:txBody>
          <a:bodyPr lIns="71437" tIns="71437" rIns="71437" bIns="71437" anchor="b"/>
          <a:lstStyle>
            <a:lvl1pPr algn="ctr" defTabSz="821531">
              <a:defRPr>
                <a:solidFill>
                  <a:srgbClr val="535353"/>
                </a:solidFill>
                <a:latin typeface="Gill Sans Light"/>
                <a:ea typeface="Gill Sans Light"/>
                <a:cs typeface="Gill Sans Light"/>
                <a:sym typeface="Gill Sans Light"/>
              </a:defRPr>
            </a:lvl1pPr>
          </a:lstStyle>
          <a:p>
            <a:fld id="{86CB4B4D-7CA3-9044-876B-883B54F8677D}" type="slidenum">
              <a:t>‹#›</a:t>
            </a:fld>
            <a:endParaRPr/>
          </a:p>
        </p:txBody>
      </p:sp>
    </p:spTree>
  </p:cSld>
  <p:clrMapOvr>
    <a:masterClrMapping/>
  </p:clrMapOvr>
  <p:transition spd="med"/>
</p:sldLayout>
</file>

<file path=ppt/slideLayouts/slideLayout21.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192" name="Title Text"/>
          <p:cNvSpPr txBox="1">
            <a:spLocks noGrp="1"/>
          </p:cNvSpPr>
          <p:nvPr>
            <p:ph type="title"/>
          </p:nvPr>
        </p:nvSpPr>
        <p:spPr>
          <a:prstGeom prst="rect">
            <a:avLst/>
          </a:prstGeom>
        </p:spPr>
        <p:txBody>
          <a:bodyPr/>
          <a:lstStyle/>
          <a:p>
            <a:r>
              <a:t>Title Text</a:t>
            </a:r>
          </a:p>
        </p:txBody>
      </p:sp>
      <p:sp>
        <p:nvSpPr>
          <p:cNvPr id="193"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194" name="01"/>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22.xml><?xml version="1.0" encoding="utf-8"?>
<p:sldLayout xmlns:a="http://schemas.openxmlformats.org/drawingml/2006/main" xmlns:r="http://schemas.openxmlformats.org/officeDocument/2006/relationships" xmlns:p="http://schemas.openxmlformats.org/presentationml/2006/main" type="tx">
  <p:cSld name="Title &amp; Subtitle">
    <p:bg>
      <p:bgPr>
        <a:solidFill>
          <a:srgbClr val="000000"/>
        </a:solidFill>
        <a:effectLst/>
      </p:bgPr>
    </p:bg>
    <p:spTree>
      <p:nvGrpSpPr>
        <p:cNvPr id="1" name=""/>
        <p:cNvGrpSpPr/>
        <p:nvPr/>
      </p:nvGrpSpPr>
      <p:grpSpPr>
        <a:xfrm>
          <a:off x="0" y="0"/>
          <a:ext cx="0" cy="0"/>
          <a:chOff x="0" y="0"/>
          <a:chExt cx="0" cy="0"/>
        </a:xfrm>
      </p:grpSpPr>
      <p:sp>
        <p:nvSpPr>
          <p:cNvPr id="201" name="Title Text"/>
          <p:cNvSpPr txBox="1">
            <a:spLocks noGrp="1"/>
          </p:cNvSpPr>
          <p:nvPr>
            <p:ph type="title"/>
          </p:nvPr>
        </p:nvSpPr>
        <p:spPr>
          <a:xfrm>
            <a:off x="1778000" y="2298700"/>
            <a:ext cx="20828000" cy="4648200"/>
          </a:xfrm>
          <a:prstGeom prst="rect">
            <a:avLst/>
          </a:prstGeom>
        </p:spPr>
        <p:txBody>
          <a:bodyPr lIns="50800" tIns="50800" rIns="50800" bIns="50800" anchor="b"/>
          <a:lstStyle>
            <a:lvl1pPr algn="ctr" defTabSz="825500">
              <a:lnSpc>
                <a:spcPct val="100000"/>
              </a:lnSpc>
              <a:defRPr sz="11200">
                <a:solidFill>
                  <a:srgbClr val="FFFFFF"/>
                </a:solidFill>
                <a:latin typeface="Helvetica Neue Medium"/>
                <a:ea typeface="Helvetica Neue Medium"/>
                <a:cs typeface="Helvetica Neue Medium"/>
                <a:sym typeface="Helvetica Neue Medium"/>
              </a:defRPr>
            </a:lvl1pPr>
          </a:lstStyle>
          <a:p>
            <a:r>
              <a:t>Title Text</a:t>
            </a:r>
          </a:p>
        </p:txBody>
      </p:sp>
      <p:sp>
        <p:nvSpPr>
          <p:cNvPr id="202" name="Body Level One…"/>
          <p:cNvSpPr txBox="1">
            <a:spLocks noGrp="1"/>
          </p:cNvSpPr>
          <p:nvPr>
            <p:ph type="body" sz="quarter" idx="1"/>
          </p:nvPr>
        </p:nvSpPr>
        <p:spPr>
          <a:xfrm>
            <a:off x="1778000" y="7073900"/>
            <a:ext cx="20828000" cy="1587500"/>
          </a:xfrm>
          <a:prstGeom prst="rect">
            <a:avLst/>
          </a:prstGeom>
        </p:spPr>
        <p:txBody>
          <a:bodyPr lIns="50800" tIns="50800" rIns="50800" bIns="50800"/>
          <a:lstStyle>
            <a:lvl1pPr marL="0" indent="0" algn="ctr" defTabSz="825500">
              <a:lnSpc>
                <a:spcPct val="100000"/>
              </a:lnSpc>
              <a:spcBef>
                <a:spcPts val="0"/>
              </a:spcBef>
              <a:buSzTx/>
              <a:buFontTx/>
              <a:buNone/>
              <a:defRPr sz="5400">
                <a:solidFill>
                  <a:srgbClr val="FFFFFF"/>
                </a:solidFill>
                <a:latin typeface="Helvetica Neue"/>
                <a:ea typeface="Helvetica Neue"/>
                <a:cs typeface="Helvetica Neue"/>
                <a:sym typeface="Helvetica Neue"/>
              </a:defRPr>
            </a:lvl1pPr>
            <a:lvl2pPr marL="0" indent="0" algn="ctr" defTabSz="825500">
              <a:lnSpc>
                <a:spcPct val="100000"/>
              </a:lnSpc>
              <a:spcBef>
                <a:spcPts val="0"/>
              </a:spcBef>
              <a:buSzTx/>
              <a:buFontTx/>
              <a:buNone/>
              <a:defRPr sz="5400">
                <a:solidFill>
                  <a:srgbClr val="FFFFFF"/>
                </a:solidFill>
                <a:latin typeface="Helvetica Neue"/>
                <a:ea typeface="Helvetica Neue"/>
                <a:cs typeface="Helvetica Neue"/>
                <a:sym typeface="Helvetica Neue"/>
              </a:defRPr>
            </a:lvl2pPr>
            <a:lvl3pPr marL="0" indent="0" algn="ctr" defTabSz="825500">
              <a:lnSpc>
                <a:spcPct val="100000"/>
              </a:lnSpc>
              <a:spcBef>
                <a:spcPts val="0"/>
              </a:spcBef>
              <a:buSzTx/>
              <a:buFontTx/>
              <a:buNone/>
              <a:defRPr sz="5400">
                <a:solidFill>
                  <a:srgbClr val="FFFFFF"/>
                </a:solidFill>
                <a:latin typeface="Helvetica Neue"/>
                <a:ea typeface="Helvetica Neue"/>
                <a:cs typeface="Helvetica Neue"/>
                <a:sym typeface="Helvetica Neue"/>
              </a:defRPr>
            </a:lvl3pPr>
            <a:lvl4pPr marL="0" indent="0" algn="ctr" defTabSz="825500">
              <a:lnSpc>
                <a:spcPct val="100000"/>
              </a:lnSpc>
              <a:spcBef>
                <a:spcPts val="0"/>
              </a:spcBef>
              <a:buSzTx/>
              <a:buFontTx/>
              <a:buNone/>
              <a:defRPr sz="5400">
                <a:solidFill>
                  <a:srgbClr val="FFFFFF"/>
                </a:solidFill>
                <a:latin typeface="Helvetica Neue"/>
                <a:ea typeface="Helvetica Neue"/>
                <a:cs typeface="Helvetica Neue"/>
                <a:sym typeface="Helvetica Neue"/>
              </a:defRPr>
            </a:lvl4pPr>
            <a:lvl5pPr marL="0" indent="0" algn="ctr" defTabSz="825500">
              <a:lnSpc>
                <a:spcPct val="100000"/>
              </a:lnSpc>
              <a:spcBef>
                <a:spcPts val="0"/>
              </a:spcBef>
              <a:buSzTx/>
              <a:buFontTx/>
              <a:buNone/>
              <a:defRPr sz="5400">
                <a:solidFill>
                  <a:srgbClr val="FFFFFF"/>
                </a:solidFill>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03" name="01"/>
          <p:cNvSpPr txBox="1">
            <a:spLocks noGrp="1"/>
          </p:cNvSpPr>
          <p:nvPr>
            <p:ph type="sldNum" sz="quarter" idx="2"/>
          </p:nvPr>
        </p:nvSpPr>
        <p:spPr>
          <a:xfrm>
            <a:off x="11959031" y="13081000"/>
            <a:ext cx="453238" cy="461059"/>
          </a:xfrm>
          <a:prstGeom prst="rect">
            <a:avLst/>
          </a:prstGeom>
        </p:spPr>
        <p:txBody>
          <a:bodyPr lIns="50800" tIns="50800" rIns="50800" bIns="50800" anchor="t"/>
          <a:lstStyle>
            <a:lvl1pPr algn="ctr" defTabSz="825500">
              <a:defRPr>
                <a:solidFill>
                  <a:srgbClr val="FFFFFF"/>
                </a:solidFill>
                <a:latin typeface="Helvetica Neue Light"/>
                <a:ea typeface="Helvetica Neue Light"/>
                <a:cs typeface="Helvetica Neue Light"/>
                <a:sym typeface="Helvetica Neue Light"/>
              </a:defRPr>
            </a:lvl1pPr>
          </a:lstStyle>
          <a:p>
            <a:fld id="{86CB4B4D-7CA3-9044-876B-883B54F8677D}" type="slidenum">
              <a:t>‹#›</a:t>
            </a:fld>
            <a:endParaRPr/>
          </a:p>
        </p:txBody>
      </p:sp>
    </p:spTree>
  </p:cSld>
  <p:clrMapOvr>
    <a:masterClrMapping/>
  </p:clrMapOvr>
  <p:transition spd="med"/>
</p:sldLayout>
</file>

<file path=ppt/slideLayouts/slideLayout23.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10" name="Title Text"/>
          <p:cNvSpPr txBox="1">
            <a:spLocks noGrp="1"/>
          </p:cNvSpPr>
          <p:nvPr>
            <p:ph type="title"/>
          </p:nvPr>
        </p:nvSpPr>
        <p:spPr>
          <a:xfrm>
            <a:off x="1185332" y="8466"/>
            <a:ext cx="21945601" cy="1951569"/>
          </a:xfrm>
          <a:prstGeom prst="rect">
            <a:avLst/>
          </a:prstGeom>
        </p:spPr>
        <p:txBody>
          <a:bodyPr lIns="121919" tIns="121919" rIns="121919" bIns="121919"/>
          <a:lstStyle>
            <a:lvl1pPr defTabSz="2438400">
              <a:lnSpc>
                <a:spcPct val="100000"/>
              </a:lnSpc>
              <a:defRPr sz="6400" b="1">
                <a:latin typeface="+mj-lt"/>
                <a:ea typeface="+mj-ea"/>
                <a:cs typeface="+mj-cs"/>
                <a:sym typeface="Calibri"/>
              </a:defRPr>
            </a:lvl1pPr>
          </a:lstStyle>
          <a:p>
            <a:r>
              <a:t>Title Text</a:t>
            </a:r>
          </a:p>
        </p:txBody>
      </p:sp>
      <p:sp>
        <p:nvSpPr>
          <p:cNvPr id="211" name="Body Level One…"/>
          <p:cNvSpPr txBox="1">
            <a:spLocks noGrp="1"/>
          </p:cNvSpPr>
          <p:nvPr>
            <p:ph type="body" idx="1"/>
          </p:nvPr>
        </p:nvSpPr>
        <p:spPr>
          <a:xfrm>
            <a:off x="1219199" y="2235199"/>
            <a:ext cx="21945601" cy="10016068"/>
          </a:xfrm>
          <a:prstGeom prst="rect">
            <a:avLst/>
          </a:prstGeom>
        </p:spPr>
        <p:txBody>
          <a:bodyPr lIns="121919" tIns="121919" rIns="121919" bIns="121919"/>
          <a:lstStyle>
            <a:lvl1pPr marL="900112" indent="-900112" defTabSz="2438400">
              <a:lnSpc>
                <a:spcPct val="100000"/>
              </a:lnSpc>
              <a:defRPr sz="8400"/>
            </a:lvl1pPr>
            <a:lvl2pPr marL="1314450" indent="-857250" defTabSz="2438400">
              <a:lnSpc>
                <a:spcPct val="100000"/>
              </a:lnSpc>
              <a:buChar char="–"/>
              <a:defRPr sz="8400"/>
            </a:lvl2pPr>
            <a:lvl3pPr marL="1714500" indent="-800100" defTabSz="2438400">
              <a:lnSpc>
                <a:spcPct val="100000"/>
              </a:lnSpc>
              <a:defRPr sz="8400"/>
            </a:lvl3pPr>
            <a:lvl4pPr marL="2331720" indent="-960120" defTabSz="2438400">
              <a:lnSpc>
                <a:spcPct val="100000"/>
              </a:lnSpc>
              <a:buChar char="–"/>
              <a:defRPr sz="8400"/>
            </a:lvl4pPr>
            <a:lvl5pPr marL="2788920" indent="-960120" defTabSz="2438400">
              <a:lnSpc>
                <a:spcPct val="100000"/>
              </a:lnSpc>
              <a:buChar char="»"/>
              <a:defRPr sz="8400"/>
            </a:lvl5pPr>
          </a:lstStyle>
          <a:p>
            <a:r>
              <a:t>Body Level One</a:t>
            </a:r>
          </a:p>
          <a:p>
            <a:pPr lvl="1"/>
            <a:r>
              <a:t>Body Level Two</a:t>
            </a:r>
          </a:p>
          <a:p>
            <a:pPr lvl="2"/>
            <a:r>
              <a:t>Body Level Three</a:t>
            </a:r>
          </a:p>
          <a:p>
            <a:pPr lvl="3"/>
            <a:r>
              <a:t>Body Level Four</a:t>
            </a:r>
          </a:p>
          <a:p>
            <a:pPr lvl="4"/>
            <a:r>
              <a:t>Body Level Five</a:t>
            </a:r>
          </a:p>
        </p:txBody>
      </p:sp>
      <p:sp>
        <p:nvSpPr>
          <p:cNvPr id="212" name="01"/>
          <p:cNvSpPr txBox="1">
            <a:spLocks noGrp="1"/>
          </p:cNvSpPr>
          <p:nvPr>
            <p:ph type="sldNum" sz="quarter" idx="2"/>
          </p:nvPr>
        </p:nvSpPr>
        <p:spPr>
          <a:xfrm>
            <a:off x="11785599" y="12344399"/>
            <a:ext cx="5689601" cy="736601"/>
          </a:xfrm>
          <a:prstGeom prst="rect">
            <a:avLst/>
          </a:prstGeom>
        </p:spPr>
        <p:txBody>
          <a:bodyPr lIns="121919" tIns="121919" rIns="121919" bIns="121919"/>
          <a:lstStyle>
            <a:lvl1pPr defTabSz="2438400">
              <a:defRPr sz="3200">
                <a:solidFill>
                  <a:srgbClr val="000000"/>
                </a:solidFill>
              </a:defRPr>
            </a:lvl1pPr>
          </a:lstStyle>
          <a:p>
            <a:fld id="{86CB4B4D-7CA3-9044-876B-883B54F8677D}" type="slidenum">
              <a:t>‹#›</a:t>
            </a:fld>
            <a:endParaRPr/>
          </a:p>
        </p:txBody>
      </p:sp>
    </p:spTree>
  </p:cSld>
  <p:clrMapOvr>
    <a:masterClrMapping/>
  </p:clrMapOvr>
  <p:transition spd="med"/>
</p:sldLayout>
</file>

<file path=ppt/slideLayouts/slideLayout24.xml><?xml version="1.0" encoding="utf-8"?>
<p:sldLayout xmlns:a="http://schemas.openxmlformats.org/drawingml/2006/main" xmlns:r="http://schemas.openxmlformats.org/officeDocument/2006/relationships" xmlns:p="http://schemas.openxmlformats.org/presentationml/2006/main" type="tx">
  <p:cSld name="OBJECT">
    <p:spTree>
      <p:nvGrpSpPr>
        <p:cNvPr id="1" name=""/>
        <p:cNvGrpSpPr/>
        <p:nvPr/>
      </p:nvGrpSpPr>
      <p:grpSpPr>
        <a:xfrm>
          <a:off x="0" y="0"/>
          <a:ext cx="0" cy="0"/>
          <a:chOff x="0" y="0"/>
          <a:chExt cx="0" cy="0"/>
        </a:xfrm>
      </p:grpSpPr>
      <p:sp>
        <p:nvSpPr>
          <p:cNvPr id="219" name="Google Shape;51;p13"/>
          <p:cNvSpPr/>
          <p:nvPr/>
        </p:nvSpPr>
        <p:spPr>
          <a:xfrm>
            <a:off x="-1" y="-3"/>
            <a:ext cx="24384001" cy="13716001"/>
          </a:xfrm>
          <a:prstGeom prst="rect">
            <a:avLst/>
          </a:prstGeom>
          <a:solidFill>
            <a:srgbClr val="F2F2F2"/>
          </a:solidFill>
          <a:ln w="12700">
            <a:miter lim="400000"/>
          </a:ln>
        </p:spPr>
        <p:txBody>
          <a:bodyPr lIns="0" tIns="0" rIns="0" bIns="0" anchor="ctr"/>
          <a:lstStyle/>
          <a:p>
            <a:pPr algn="ctr" defTabSz="2438400">
              <a:defRPr sz="4800">
                <a:solidFill>
                  <a:srgbClr val="FFFFFF"/>
                </a:solidFill>
              </a:defRPr>
            </a:pPr>
            <a:endParaRPr/>
          </a:p>
        </p:txBody>
      </p:sp>
      <p:sp>
        <p:nvSpPr>
          <p:cNvPr id="220" name="Title Text"/>
          <p:cNvSpPr txBox="1">
            <a:spLocks noGrp="1"/>
          </p:cNvSpPr>
          <p:nvPr>
            <p:ph type="title"/>
          </p:nvPr>
        </p:nvSpPr>
        <p:spPr>
          <a:xfrm>
            <a:off x="1219199" y="549277"/>
            <a:ext cx="21945601" cy="2286401"/>
          </a:xfrm>
          <a:prstGeom prst="rect">
            <a:avLst/>
          </a:prstGeom>
        </p:spPr>
        <p:txBody>
          <a:bodyPr lIns="121866" tIns="121866" rIns="121866" bIns="121866"/>
          <a:lstStyle>
            <a:lvl1pPr algn="ctr" defTabSz="2438400">
              <a:lnSpc>
                <a:spcPct val="100000"/>
              </a:lnSpc>
              <a:defRPr sz="11600">
                <a:latin typeface="Helvetica Neue"/>
                <a:ea typeface="Helvetica Neue"/>
                <a:cs typeface="Helvetica Neue"/>
                <a:sym typeface="Helvetica Neue"/>
              </a:defRPr>
            </a:lvl1pPr>
          </a:lstStyle>
          <a:p>
            <a:r>
              <a:t>Title Text</a:t>
            </a:r>
          </a:p>
        </p:txBody>
      </p:sp>
      <p:sp>
        <p:nvSpPr>
          <p:cNvPr id="221" name="Body Level One…"/>
          <p:cNvSpPr txBox="1">
            <a:spLocks noGrp="1"/>
          </p:cNvSpPr>
          <p:nvPr>
            <p:ph type="body" idx="1"/>
          </p:nvPr>
        </p:nvSpPr>
        <p:spPr>
          <a:xfrm>
            <a:off x="1219199" y="3200402"/>
            <a:ext cx="21945601" cy="9052002"/>
          </a:xfrm>
          <a:prstGeom prst="rect">
            <a:avLst/>
          </a:prstGeom>
        </p:spPr>
        <p:txBody>
          <a:bodyPr lIns="121866" tIns="121866" rIns="121866" bIns="121866"/>
          <a:lstStyle>
            <a:lvl1pPr marL="1014412" indent="-900112" defTabSz="2438400">
              <a:lnSpc>
                <a:spcPct val="100000"/>
              </a:lnSpc>
              <a:spcBef>
                <a:spcPts val="800"/>
              </a:spcBef>
              <a:buClr>
                <a:srgbClr val="000000"/>
              </a:buClr>
              <a:buSzPts val="8400"/>
              <a:defRPr sz="8400">
                <a:latin typeface="Helvetica Neue"/>
                <a:ea typeface="Helvetica Neue"/>
                <a:cs typeface="Helvetica Neue"/>
                <a:sym typeface="Helvetica Neue"/>
              </a:defRPr>
            </a:lvl1pPr>
            <a:lvl2pPr marL="1600200" indent="-1028700" defTabSz="2438400">
              <a:lnSpc>
                <a:spcPct val="100000"/>
              </a:lnSpc>
              <a:spcBef>
                <a:spcPts val="800"/>
              </a:spcBef>
              <a:buClr>
                <a:srgbClr val="000000"/>
              </a:buClr>
              <a:buSzPts val="8400"/>
              <a:buChar char="–"/>
              <a:defRPr sz="8400">
                <a:latin typeface="Helvetica Neue"/>
                <a:ea typeface="Helvetica Neue"/>
                <a:cs typeface="Helvetica Neue"/>
                <a:sym typeface="Helvetica Neue"/>
              </a:defRPr>
            </a:lvl2pPr>
            <a:lvl3pPr marL="2228850" indent="-1200150" defTabSz="2438400">
              <a:lnSpc>
                <a:spcPct val="100000"/>
              </a:lnSpc>
              <a:spcBef>
                <a:spcPts val="800"/>
              </a:spcBef>
              <a:buClr>
                <a:srgbClr val="000000"/>
              </a:buClr>
              <a:buSzPts val="8400"/>
              <a:defRPr sz="8400">
                <a:latin typeface="Helvetica Neue"/>
                <a:ea typeface="Helvetica Neue"/>
                <a:cs typeface="Helvetica Neue"/>
                <a:sym typeface="Helvetica Neue"/>
              </a:defRPr>
            </a:lvl3pPr>
            <a:lvl4pPr marL="2926079" indent="-1440179" defTabSz="2438400">
              <a:lnSpc>
                <a:spcPct val="100000"/>
              </a:lnSpc>
              <a:spcBef>
                <a:spcPts val="800"/>
              </a:spcBef>
              <a:buClr>
                <a:srgbClr val="000000"/>
              </a:buClr>
              <a:buSzPts val="8400"/>
              <a:buChar char="–"/>
              <a:defRPr sz="8400">
                <a:latin typeface="Helvetica Neue"/>
                <a:ea typeface="Helvetica Neue"/>
                <a:cs typeface="Helvetica Neue"/>
                <a:sym typeface="Helvetica Neue"/>
              </a:defRPr>
            </a:lvl4pPr>
            <a:lvl5pPr marL="3383279" indent="-1440179" defTabSz="2438400">
              <a:lnSpc>
                <a:spcPct val="100000"/>
              </a:lnSpc>
              <a:spcBef>
                <a:spcPts val="800"/>
              </a:spcBef>
              <a:buClr>
                <a:srgbClr val="000000"/>
              </a:buClr>
              <a:buSzPts val="8400"/>
              <a:buChar char="»"/>
              <a:defRPr sz="8400">
                <a:latin typeface="Helvetica Neue"/>
                <a:ea typeface="Helvetica Neue"/>
                <a:cs typeface="Helvetica Neue"/>
                <a:sym typeface="Helvetica Neue"/>
              </a:defRPr>
            </a:lvl5pPr>
          </a:lstStyle>
          <a:p>
            <a:r>
              <a:t>Body Level One</a:t>
            </a:r>
          </a:p>
          <a:p>
            <a:pPr lvl="1"/>
            <a:r>
              <a:t>Body Level Two</a:t>
            </a:r>
          </a:p>
          <a:p>
            <a:pPr lvl="2"/>
            <a:r>
              <a:t>Body Level Three</a:t>
            </a:r>
          </a:p>
          <a:p>
            <a:pPr lvl="3"/>
            <a:r>
              <a:t>Body Level Four</a:t>
            </a:r>
          </a:p>
          <a:p>
            <a:pPr lvl="4"/>
            <a:r>
              <a:t>Body Level Five</a:t>
            </a:r>
          </a:p>
        </p:txBody>
      </p:sp>
      <p:sp>
        <p:nvSpPr>
          <p:cNvPr id="222" name="01"/>
          <p:cNvSpPr txBox="1">
            <a:spLocks noGrp="1"/>
          </p:cNvSpPr>
          <p:nvPr>
            <p:ph type="sldNum" sz="quarter" idx="2"/>
          </p:nvPr>
        </p:nvSpPr>
        <p:spPr>
          <a:xfrm>
            <a:off x="-1" y="13028287"/>
            <a:ext cx="557613" cy="624734"/>
          </a:xfrm>
          <a:prstGeom prst="rect">
            <a:avLst/>
          </a:prstGeom>
        </p:spPr>
        <p:txBody>
          <a:bodyPr lIns="121866" tIns="121866" rIns="121866" bIns="121866"/>
          <a:lstStyle>
            <a:lvl1pPr algn="l" defTabSz="2438400">
              <a:defRPr sz="2600">
                <a:solidFill>
                  <a:srgbClr val="A5A5A5"/>
                </a:solidFill>
                <a:latin typeface="Arial Narrow"/>
                <a:ea typeface="Arial Narrow"/>
                <a:cs typeface="Arial Narrow"/>
                <a:sym typeface="Arial Narrow"/>
              </a:defRPr>
            </a:lvl1pPr>
          </a:lstStyle>
          <a:p>
            <a:fld id="{86CB4B4D-7CA3-9044-876B-883B54F8677D}" type="slidenum">
              <a:t>‹#›</a:t>
            </a:fld>
            <a:endParaRPr/>
          </a:p>
        </p:txBody>
      </p:sp>
    </p:spTree>
  </p:cSld>
  <p:clrMapOvr>
    <a:masterClrMapping/>
  </p:clrMapOvr>
  <p:transition spd="med"/>
</p:sldLayout>
</file>

<file path=ppt/slideLayouts/slideLayout25.xml><?xml version="1.0" encoding="utf-8"?>
<p:sldLayout xmlns:a="http://schemas.openxmlformats.org/drawingml/2006/main" xmlns:r="http://schemas.openxmlformats.org/officeDocument/2006/relationships" xmlns:p="http://schemas.openxmlformats.org/presentationml/2006/main" type="blank">
  <p:cSld name="1_Blank">
    <p:spTree>
      <p:nvGrpSpPr>
        <p:cNvPr id="1" name=""/>
        <p:cNvGrpSpPr/>
        <p:nvPr/>
      </p:nvGrpSpPr>
      <p:grpSpPr>
        <a:xfrm>
          <a:off x="0" y="0"/>
          <a:ext cx="0" cy="0"/>
          <a:chOff x="0" y="0"/>
          <a:chExt cx="0" cy="0"/>
        </a:xfrm>
      </p:grpSpPr>
      <p:sp>
        <p:nvSpPr>
          <p:cNvPr id="4" name="Slide Number Placeholder 3"/>
          <p:cNvSpPr>
            <a:spLocks noGrp="1"/>
          </p:cNvSpPr>
          <p:nvPr>
            <p:ph type="sldNum" sz="quarter" idx="12"/>
          </p:nvPr>
        </p:nvSpPr>
        <p:spPr>
          <a:xfrm>
            <a:off x="22252990" y="12846993"/>
            <a:ext cx="454611" cy="461665"/>
          </a:xfrm>
        </p:spPr>
        <p:txBody>
          <a:bodyPr/>
          <a:lstStyle/>
          <a:p>
            <a:fld id="{0FA17902-E6C7-4548-816F-3C750E8578FA}" type="slidenum">
              <a:rPr lang="en-US" smtClean="0"/>
              <a:t>‹#›</a:t>
            </a:fld>
            <a:endParaRPr lang="en-US"/>
          </a:p>
        </p:txBody>
      </p:sp>
      <p:sp>
        <p:nvSpPr>
          <p:cNvPr id="2" name="Rectangle 1">
            <a:extLst>
              <a:ext uri="{FF2B5EF4-FFF2-40B4-BE49-F238E27FC236}">
                <a16:creationId xmlns:a16="http://schemas.microsoft.com/office/drawing/2014/main" id="{B28676F7-5319-2B43-8D23-19B18AAA5FD3}"/>
              </a:ext>
            </a:extLst>
          </p:cNvPr>
          <p:cNvSpPr/>
          <p:nvPr userDrawn="1"/>
        </p:nvSpPr>
        <p:spPr>
          <a:xfrm>
            <a:off x="990027" y="2016723"/>
            <a:ext cx="22495616" cy="440011"/>
          </a:xfrm>
          <a:prstGeom prst="rect">
            <a:avLst/>
          </a:prstGeom>
          <a:solidFill>
            <a:srgbClr val="F4F2F2"/>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0">
              <a:ln>
                <a:solidFill>
                  <a:sysClr val="windowText" lastClr="000000"/>
                </a:solidFill>
              </a:ln>
            </a:endParaRPr>
          </a:p>
        </p:txBody>
      </p:sp>
    </p:spTree>
    <p:extLst>
      <p:ext uri="{BB962C8B-B14F-4D97-AF65-F5344CB8AC3E}">
        <p14:creationId xmlns:p14="http://schemas.microsoft.com/office/powerpoint/2010/main" val="1840921110"/>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matchingName="Title and Content" type="obj">
  <p:cSld name="1_Title and Content">
    <p:spTree>
      <p:nvGrpSpPr>
        <p:cNvPr id="1" name="Shape 109"/>
        <p:cNvGrpSpPr/>
        <p:nvPr/>
      </p:nvGrpSpPr>
      <p:grpSpPr>
        <a:xfrm>
          <a:off x="0" y="0"/>
          <a:ext cx="0" cy="0"/>
          <a:chOff x="0" y="0"/>
          <a:chExt cx="0" cy="0"/>
        </a:xfrm>
      </p:grpSpPr>
      <p:sp>
        <p:nvSpPr>
          <p:cNvPr id="110" name="Google Shape;110;p29"/>
          <p:cNvSpPr txBox="1">
            <a:spLocks noGrp="1"/>
          </p:cNvSpPr>
          <p:nvPr>
            <p:ph type="title"/>
          </p:nvPr>
        </p:nvSpPr>
        <p:spPr>
          <a:xfrm>
            <a:off x="1219200" y="549277"/>
            <a:ext cx="21945600" cy="2286400"/>
          </a:xfrm>
          <a:prstGeom prst="rect">
            <a:avLst/>
          </a:prstGeom>
          <a:noFill/>
          <a:ln>
            <a:noFill/>
          </a:ln>
        </p:spPr>
        <p:txBody>
          <a:bodyPr spcFirstLastPara="1" wrap="square" lIns="91425" tIns="45700" rIns="91425" bIns="45700" anchor="ctr" anchorCtr="0">
            <a:noAutofit/>
          </a:bodyPr>
          <a:lstStyle>
            <a:lvl1pPr lvl="0" algn="ctr" rtl="0">
              <a:spcBef>
                <a:spcPts val="0"/>
              </a:spcBef>
              <a:spcAft>
                <a:spcPts val="0"/>
              </a:spcAft>
              <a:buClr>
                <a:schemeClr val="dk1"/>
              </a:buClr>
              <a:buSzPts val="1800"/>
              <a:buNone/>
              <a:defRPr/>
            </a:lvl1pPr>
            <a:lvl2pPr lvl="1" rtl="0">
              <a:spcBef>
                <a:spcPts val="0"/>
              </a:spcBef>
              <a:spcAft>
                <a:spcPts val="0"/>
              </a:spcAft>
              <a:buSzPts val="1400"/>
              <a:buNone/>
              <a:defRPr/>
            </a:lvl2pPr>
            <a:lvl3pPr lvl="2" rtl="0">
              <a:spcBef>
                <a:spcPts val="0"/>
              </a:spcBef>
              <a:spcAft>
                <a:spcPts val="0"/>
              </a:spcAft>
              <a:buSzPts val="1400"/>
              <a:buNone/>
              <a:defRPr/>
            </a:lvl3pPr>
            <a:lvl4pPr lvl="3" rtl="0">
              <a:spcBef>
                <a:spcPts val="0"/>
              </a:spcBef>
              <a:spcAft>
                <a:spcPts val="0"/>
              </a:spcAft>
              <a:buSzPts val="1400"/>
              <a:buNone/>
              <a:defRPr/>
            </a:lvl4pPr>
            <a:lvl5pPr lvl="4" rtl="0">
              <a:spcBef>
                <a:spcPts val="0"/>
              </a:spcBef>
              <a:spcAft>
                <a:spcPts val="0"/>
              </a:spcAft>
              <a:buSzPts val="1400"/>
              <a:buNone/>
              <a:defRPr/>
            </a:lvl5pPr>
            <a:lvl6pPr lvl="5" rtl="0">
              <a:spcBef>
                <a:spcPts val="0"/>
              </a:spcBef>
              <a:spcAft>
                <a:spcPts val="0"/>
              </a:spcAft>
              <a:buSzPts val="1400"/>
              <a:buNone/>
              <a:defRPr/>
            </a:lvl6pPr>
            <a:lvl7pPr lvl="6" rtl="0">
              <a:spcBef>
                <a:spcPts val="0"/>
              </a:spcBef>
              <a:spcAft>
                <a:spcPts val="0"/>
              </a:spcAft>
              <a:buSzPts val="1400"/>
              <a:buNone/>
              <a:defRPr/>
            </a:lvl7pPr>
            <a:lvl8pPr lvl="7" rtl="0">
              <a:spcBef>
                <a:spcPts val="0"/>
              </a:spcBef>
              <a:spcAft>
                <a:spcPts val="0"/>
              </a:spcAft>
              <a:buSzPts val="1400"/>
              <a:buNone/>
              <a:defRPr/>
            </a:lvl8pPr>
            <a:lvl9pPr lvl="8" rtl="0">
              <a:spcBef>
                <a:spcPts val="0"/>
              </a:spcBef>
              <a:spcAft>
                <a:spcPts val="0"/>
              </a:spcAft>
              <a:buSzPts val="1400"/>
              <a:buNone/>
              <a:defRPr/>
            </a:lvl9pPr>
          </a:lstStyle>
          <a:p>
            <a:endParaRPr/>
          </a:p>
        </p:txBody>
      </p:sp>
      <p:sp>
        <p:nvSpPr>
          <p:cNvPr id="111" name="Google Shape;111;p29"/>
          <p:cNvSpPr txBox="1">
            <a:spLocks noGrp="1"/>
          </p:cNvSpPr>
          <p:nvPr>
            <p:ph type="body" idx="1"/>
          </p:nvPr>
        </p:nvSpPr>
        <p:spPr>
          <a:xfrm>
            <a:off x="1219200" y="3200403"/>
            <a:ext cx="21945600" cy="9052000"/>
          </a:xfrm>
          <a:prstGeom prst="rect">
            <a:avLst/>
          </a:prstGeom>
          <a:noFill/>
          <a:ln>
            <a:noFill/>
          </a:ln>
        </p:spPr>
        <p:txBody>
          <a:bodyPr spcFirstLastPara="1" wrap="square" lIns="91425" tIns="45700" rIns="91425" bIns="45700" anchor="t" anchorCtr="0">
            <a:noAutofit/>
          </a:bodyPr>
          <a:lstStyle>
            <a:lvl1pPr marL="1219215" lvl="0" indent="-914411" algn="l" rtl="0">
              <a:spcBef>
                <a:spcPts val="960"/>
              </a:spcBef>
              <a:spcAft>
                <a:spcPts val="0"/>
              </a:spcAft>
              <a:buClr>
                <a:schemeClr val="dk1"/>
              </a:buClr>
              <a:buSzPts val="1800"/>
              <a:buChar char="•"/>
              <a:defRPr/>
            </a:lvl1pPr>
            <a:lvl2pPr marL="2438430" lvl="1" indent="-914411" algn="l" rtl="0">
              <a:spcBef>
                <a:spcPts val="960"/>
              </a:spcBef>
              <a:spcAft>
                <a:spcPts val="0"/>
              </a:spcAft>
              <a:buClr>
                <a:schemeClr val="dk1"/>
              </a:buClr>
              <a:buSzPts val="1800"/>
              <a:buChar char="–"/>
              <a:defRPr/>
            </a:lvl2pPr>
            <a:lvl3pPr marL="3657646" lvl="2" indent="-914411" algn="l" rtl="0">
              <a:spcBef>
                <a:spcPts val="960"/>
              </a:spcBef>
              <a:spcAft>
                <a:spcPts val="0"/>
              </a:spcAft>
              <a:buClr>
                <a:schemeClr val="dk1"/>
              </a:buClr>
              <a:buSzPts val="1800"/>
              <a:buChar char="•"/>
              <a:defRPr/>
            </a:lvl3pPr>
            <a:lvl4pPr marL="4876861" lvl="3" indent="-914411" algn="l" rtl="0">
              <a:spcBef>
                <a:spcPts val="960"/>
              </a:spcBef>
              <a:spcAft>
                <a:spcPts val="0"/>
              </a:spcAft>
              <a:buClr>
                <a:schemeClr val="dk1"/>
              </a:buClr>
              <a:buSzPts val="1800"/>
              <a:buChar char="–"/>
              <a:defRPr/>
            </a:lvl4pPr>
            <a:lvl5pPr marL="6096076" lvl="4" indent="-914411" algn="l" rtl="0">
              <a:spcBef>
                <a:spcPts val="960"/>
              </a:spcBef>
              <a:spcAft>
                <a:spcPts val="0"/>
              </a:spcAft>
              <a:buClr>
                <a:schemeClr val="dk1"/>
              </a:buClr>
              <a:buSzPts val="1800"/>
              <a:buChar char="»"/>
              <a:defRPr/>
            </a:lvl5pPr>
            <a:lvl6pPr marL="7315291" lvl="5" indent="-914411" algn="l" rtl="0">
              <a:spcBef>
                <a:spcPts val="960"/>
              </a:spcBef>
              <a:spcAft>
                <a:spcPts val="0"/>
              </a:spcAft>
              <a:buClr>
                <a:schemeClr val="dk1"/>
              </a:buClr>
              <a:buSzPts val="1800"/>
              <a:buChar char="•"/>
              <a:defRPr/>
            </a:lvl6pPr>
            <a:lvl7pPr marL="8534507" lvl="6" indent="-914411" algn="l" rtl="0">
              <a:spcBef>
                <a:spcPts val="960"/>
              </a:spcBef>
              <a:spcAft>
                <a:spcPts val="0"/>
              </a:spcAft>
              <a:buClr>
                <a:schemeClr val="dk1"/>
              </a:buClr>
              <a:buSzPts val="1800"/>
              <a:buChar char="•"/>
              <a:defRPr/>
            </a:lvl7pPr>
            <a:lvl8pPr marL="9753722" lvl="7" indent="-914411" algn="l" rtl="0">
              <a:spcBef>
                <a:spcPts val="960"/>
              </a:spcBef>
              <a:spcAft>
                <a:spcPts val="0"/>
              </a:spcAft>
              <a:buClr>
                <a:schemeClr val="dk1"/>
              </a:buClr>
              <a:buSzPts val="1800"/>
              <a:buChar char="•"/>
              <a:defRPr/>
            </a:lvl8pPr>
            <a:lvl9pPr marL="10972937" lvl="8" indent="-914411" algn="l" rtl="0">
              <a:spcBef>
                <a:spcPts val="960"/>
              </a:spcBef>
              <a:spcAft>
                <a:spcPts val="0"/>
              </a:spcAft>
              <a:buClr>
                <a:schemeClr val="dk1"/>
              </a:buClr>
              <a:buSzPts val="1800"/>
              <a:buChar char="•"/>
              <a:defRPr/>
            </a:lvl9pPr>
          </a:lstStyle>
          <a:p>
            <a:endParaRPr/>
          </a:p>
        </p:txBody>
      </p:sp>
      <p:sp>
        <p:nvSpPr>
          <p:cNvPr id="112" name="Google Shape;112;p29"/>
          <p:cNvSpPr txBox="1">
            <a:spLocks noGrp="1"/>
          </p:cNvSpPr>
          <p:nvPr>
            <p:ph type="sldNum" idx="12"/>
          </p:nvPr>
        </p:nvSpPr>
        <p:spPr>
          <a:xfrm>
            <a:off x="0" y="12975453"/>
            <a:ext cx="5689600" cy="730400"/>
          </a:xfrm>
          <a:prstGeom prst="rect">
            <a:avLst/>
          </a:prstGeom>
          <a:noFill/>
          <a:ln>
            <a:noFill/>
          </a:ln>
        </p:spPr>
        <p:txBody>
          <a:bodyPr spcFirstLastPara="1" wrap="square" lIns="91425" tIns="45700" rIns="91425" bIns="45700" anchor="ctr" anchorCtr="0">
            <a:noAutofit/>
          </a:bodyPr>
          <a:lstStyle>
            <a:lvl1pPr marL="0" lvl="0" indent="0" algn="l" rtl="0">
              <a:spcBef>
                <a:spcPts val="0"/>
              </a:spcBef>
              <a:buNone/>
              <a:defRPr/>
            </a:lvl1pPr>
            <a:lvl2pPr marL="0" lvl="1" indent="0" algn="l" rtl="0">
              <a:spcBef>
                <a:spcPts val="0"/>
              </a:spcBef>
              <a:buNone/>
              <a:defRPr/>
            </a:lvl2pPr>
            <a:lvl3pPr marL="0" lvl="2" indent="0" algn="l" rtl="0">
              <a:spcBef>
                <a:spcPts val="0"/>
              </a:spcBef>
              <a:buNone/>
              <a:defRPr/>
            </a:lvl3pPr>
            <a:lvl4pPr marL="0" lvl="3" indent="0" algn="l" rtl="0">
              <a:spcBef>
                <a:spcPts val="0"/>
              </a:spcBef>
              <a:buNone/>
              <a:defRPr/>
            </a:lvl4pPr>
            <a:lvl5pPr marL="0" lvl="4" indent="0" algn="l" rtl="0">
              <a:spcBef>
                <a:spcPts val="0"/>
              </a:spcBef>
              <a:buNone/>
              <a:defRPr/>
            </a:lvl5pPr>
            <a:lvl6pPr marL="0" lvl="5" indent="0" algn="l" rtl="0">
              <a:spcBef>
                <a:spcPts val="0"/>
              </a:spcBef>
              <a:buNone/>
              <a:defRPr/>
            </a:lvl6pPr>
            <a:lvl7pPr marL="0" lvl="6" indent="0" algn="l" rtl="0">
              <a:spcBef>
                <a:spcPts val="0"/>
              </a:spcBef>
              <a:buNone/>
              <a:defRPr/>
            </a:lvl7pPr>
            <a:lvl8pPr marL="0" lvl="7" indent="0" algn="l" rtl="0">
              <a:spcBef>
                <a:spcPts val="0"/>
              </a:spcBef>
              <a:buNone/>
              <a:defRPr/>
            </a:lvl8pPr>
            <a:lvl9pPr marL="0" lvl="8" indent="0" algn="l" rtl="0">
              <a:spcBef>
                <a:spcPts val="0"/>
              </a:spcBef>
              <a:buNone/>
              <a:defRPr/>
            </a:lvl9pPr>
          </a:lstStyle>
          <a:p>
            <a:fld id="{00000000-1234-1234-1234-123412341234}" type="slidenum">
              <a:rPr lang="uk-UA" smtClean="0"/>
              <a:pPr/>
              <a:t>‹#›</a:t>
            </a:fld>
            <a:endParaRPr lang="uk-UA"/>
          </a:p>
        </p:txBody>
      </p:sp>
    </p:spTree>
    <p:extLst>
      <p:ext uri="{BB962C8B-B14F-4D97-AF65-F5344CB8AC3E}">
        <p14:creationId xmlns:p14="http://schemas.microsoft.com/office/powerpoint/2010/main" val="1416262913"/>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ue Bkgrd">
  <p:cSld name="Blue Bkgrd">
    <p:spTree>
      <p:nvGrpSpPr>
        <p:cNvPr id="1" name="Shape 21"/>
        <p:cNvGrpSpPr/>
        <p:nvPr/>
      </p:nvGrpSpPr>
      <p:grpSpPr>
        <a:xfrm>
          <a:off x="0" y="0"/>
          <a:ext cx="0" cy="0"/>
          <a:chOff x="0" y="0"/>
          <a:chExt cx="0" cy="0"/>
        </a:xfrm>
      </p:grpSpPr>
      <p:pic>
        <p:nvPicPr>
          <p:cNvPr id="22" name="Google Shape;22;p20"/>
          <p:cNvPicPr preferRelativeResize="0"/>
          <p:nvPr/>
        </p:nvPicPr>
        <p:blipFill rotWithShape="1">
          <a:blip r:embed="rId2">
            <a:alphaModFix/>
          </a:blip>
          <a:srcRect/>
          <a:stretch/>
        </p:blipFill>
        <p:spPr>
          <a:xfrm>
            <a:off x="0" y="0"/>
            <a:ext cx="24384000" cy="13716000"/>
          </a:xfrm>
          <a:prstGeom prst="rect">
            <a:avLst/>
          </a:prstGeom>
          <a:noFill/>
          <a:ln>
            <a:noFill/>
          </a:ln>
        </p:spPr>
      </p:pic>
      <p:sp>
        <p:nvSpPr>
          <p:cNvPr id="23" name="Google Shape;23;p20"/>
          <p:cNvSpPr txBox="1">
            <a:spLocks noGrp="1"/>
          </p:cNvSpPr>
          <p:nvPr>
            <p:ph type="sldNum" idx="12"/>
          </p:nvPr>
        </p:nvSpPr>
        <p:spPr>
          <a:xfrm>
            <a:off x="110003" y="12975453"/>
            <a:ext cx="1109200" cy="73025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US" smtClean="0"/>
              <a:pPr/>
              <a:t>‹#›</a:t>
            </a:fld>
            <a:endParaRPr lang="en-US"/>
          </a:p>
        </p:txBody>
      </p:sp>
    </p:spTree>
    <p:extLst>
      <p:ext uri="{BB962C8B-B14F-4D97-AF65-F5344CB8AC3E}">
        <p14:creationId xmlns:p14="http://schemas.microsoft.com/office/powerpoint/2010/main" val="690701804"/>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type="titleOnly">
  <p:cSld name="1_Title Only">
    <p:spTree>
      <p:nvGrpSpPr>
        <p:cNvPr id="1" name="Shape 27"/>
        <p:cNvGrpSpPr/>
        <p:nvPr/>
      </p:nvGrpSpPr>
      <p:grpSpPr>
        <a:xfrm>
          <a:off x="0" y="0"/>
          <a:ext cx="0" cy="0"/>
          <a:chOff x="0" y="0"/>
          <a:chExt cx="0" cy="0"/>
        </a:xfrm>
      </p:grpSpPr>
      <p:sp>
        <p:nvSpPr>
          <p:cNvPr id="28" name="Google Shape;28;p22"/>
          <p:cNvSpPr txBox="1">
            <a:spLocks noGrp="1"/>
          </p:cNvSpPr>
          <p:nvPr>
            <p:ph type="title"/>
          </p:nvPr>
        </p:nvSpPr>
        <p:spPr>
          <a:xfrm>
            <a:off x="803523" y="640945"/>
            <a:ext cx="22776955" cy="1339107"/>
          </a:xfrm>
          <a:prstGeom prst="rect">
            <a:avLst/>
          </a:prstGeom>
          <a:noFill/>
          <a:ln>
            <a:noFill/>
          </a:ln>
        </p:spPr>
        <p:txBody>
          <a:bodyPr spcFirstLastPara="1" wrap="square" lIns="91425" tIns="45700" rIns="91425" bIns="45700" anchor="ctr" anchorCtr="0">
            <a:spAutoFit/>
          </a:bodyPr>
          <a:lstStyle>
            <a:lvl1pPr lvl="0" algn="ctr">
              <a:spcBef>
                <a:spcPts val="0"/>
              </a:spcBef>
              <a:spcAft>
                <a:spcPts val="0"/>
              </a:spcAft>
              <a:buClr>
                <a:srgbClr val="3F6282"/>
              </a:buClr>
              <a:buSzPts val="1800"/>
              <a:buNone/>
              <a:defRPr/>
            </a:lvl1pPr>
            <a:lvl2pPr lvl="1">
              <a:spcBef>
                <a:spcPts val="0"/>
              </a:spcBef>
              <a:spcAft>
                <a:spcPts val="0"/>
              </a:spcAft>
              <a:buSzPts val="1400"/>
              <a:buNone/>
              <a:defRPr/>
            </a:lvl2pPr>
            <a:lvl3pPr lvl="2">
              <a:spcBef>
                <a:spcPts val="0"/>
              </a:spcBef>
              <a:spcAft>
                <a:spcPts val="0"/>
              </a:spcAft>
              <a:buSzPts val="1400"/>
              <a:buNone/>
              <a:defRPr/>
            </a:lvl3pPr>
            <a:lvl4pPr lvl="3">
              <a:spcBef>
                <a:spcPts val="0"/>
              </a:spcBef>
              <a:spcAft>
                <a:spcPts val="0"/>
              </a:spcAft>
              <a:buSzPts val="1400"/>
              <a:buNone/>
              <a:defRPr/>
            </a:lvl4pPr>
            <a:lvl5pPr lvl="4">
              <a:spcBef>
                <a:spcPts val="0"/>
              </a:spcBef>
              <a:spcAft>
                <a:spcPts val="0"/>
              </a:spcAft>
              <a:buSzPts val="1400"/>
              <a:buNone/>
              <a:defRPr/>
            </a:lvl5pPr>
            <a:lvl6pPr lvl="5">
              <a:spcBef>
                <a:spcPts val="0"/>
              </a:spcBef>
              <a:spcAft>
                <a:spcPts val="0"/>
              </a:spcAft>
              <a:buSzPts val="1400"/>
              <a:buNone/>
              <a:defRPr/>
            </a:lvl6pPr>
            <a:lvl7pPr lvl="6">
              <a:spcBef>
                <a:spcPts val="0"/>
              </a:spcBef>
              <a:spcAft>
                <a:spcPts val="0"/>
              </a:spcAft>
              <a:buSzPts val="1400"/>
              <a:buNone/>
              <a:defRPr/>
            </a:lvl7pPr>
            <a:lvl8pPr lvl="7">
              <a:spcBef>
                <a:spcPts val="0"/>
              </a:spcBef>
              <a:spcAft>
                <a:spcPts val="0"/>
              </a:spcAft>
              <a:buSzPts val="1400"/>
              <a:buNone/>
              <a:defRPr/>
            </a:lvl8pPr>
            <a:lvl9pPr lvl="8">
              <a:spcBef>
                <a:spcPts val="0"/>
              </a:spcBef>
              <a:spcAft>
                <a:spcPts val="0"/>
              </a:spcAft>
              <a:buSzPts val="1400"/>
              <a:buNone/>
              <a:defRPr/>
            </a:lvl9pPr>
          </a:lstStyle>
          <a:p>
            <a:endParaRPr/>
          </a:p>
        </p:txBody>
      </p:sp>
      <p:sp>
        <p:nvSpPr>
          <p:cNvPr id="29" name="Google Shape;29;p22"/>
          <p:cNvSpPr txBox="1">
            <a:spLocks noGrp="1"/>
          </p:cNvSpPr>
          <p:nvPr>
            <p:ph type="sldNum" idx="12"/>
          </p:nvPr>
        </p:nvSpPr>
        <p:spPr>
          <a:xfrm>
            <a:off x="110003" y="12975453"/>
            <a:ext cx="1109200" cy="730251"/>
          </a:xfrm>
          <a:prstGeom prst="rect">
            <a:avLst/>
          </a:prstGeom>
          <a:noFill/>
          <a:ln>
            <a:noFill/>
          </a:ln>
        </p:spPr>
        <p:txBody>
          <a:bodyPr spcFirstLastPara="1" wrap="square" lIns="91425" tIns="45700" rIns="91425" bIns="45700" anchor="ctr" anchorCtr="0">
            <a:noAutofit/>
          </a:bodyPr>
          <a:lstStyle>
            <a:lvl1pPr marL="0" lvl="0" indent="0" algn="l">
              <a:spcBef>
                <a:spcPts val="0"/>
              </a:spcBef>
              <a:buNone/>
              <a:defRPr/>
            </a:lvl1pPr>
            <a:lvl2pPr marL="0" lvl="1" indent="0" algn="l">
              <a:spcBef>
                <a:spcPts val="0"/>
              </a:spcBef>
              <a:buNone/>
              <a:defRPr/>
            </a:lvl2pPr>
            <a:lvl3pPr marL="0" lvl="2" indent="0" algn="l">
              <a:spcBef>
                <a:spcPts val="0"/>
              </a:spcBef>
              <a:buNone/>
              <a:defRPr/>
            </a:lvl3pPr>
            <a:lvl4pPr marL="0" lvl="3" indent="0" algn="l">
              <a:spcBef>
                <a:spcPts val="0"/>
              </a:spcBef>
              <a:buNone/>
              <a:defRPr/>
            </a:lvl4pPr>
            <a:lvl5pPr marL="0" lvl="4" indent="0" algn="l">
              <a:spcBef>
                <a:spcPts val="0"/>
              </a:spcBef>
              <a:buNone/>
              <a:defRPr/>
            </a:lvl5pPr>
            <a:lvl6pPr marL="0" lvl="5" indent="0" algn="l">
              <a:spcBef>
                <a:spcPts val="0"/>
              </a:spcBef>
              <a:buNone/>
              <a:defRPr/>
            </a:lvl6pPr>
            <a:lvl7pPr marL="0" lvl="6" indent="0" algn="l">
              <a:spcBef>
                <a:spcPts val="0"/>
              </a:spcBef>
              <a:buNone/>
              <a:defRPr/>
            </a:lvl7pPr>
            <a:lvl8pPr marL="0" lvl="7" indent="0" algn="l">
              <a:spcBef>
                <a:spcPts val="0"/>
              </a:spcBef>
              <a:buNone/>
              <a:defRPr/>
            </a:lvl8pPr>
            <a:lvl9pPr marL="0" lvl="8" indent="0" algn="l">
              <a:spcBef>
                <a:spcPts val="0"/>
              </a:spcBef>
              <a:buNone/>
              <a:defRPr/>
            </a:lvl9pPr>
          </a:lstStyle>
          <a:p>
            <a:fld id="{00000000-1234-1234-1234-123412341234}" type="slidenum">
              <a:rPr lang="en-US" smtClean="0"/>
              <a:pPr/>
              <a:t>‹#›</a:t>
            </a:fld>
            <a:endParaRPr lang="en-US"/>
          </a:p>
        </p:txBody>
      </p:sp>
      <p:cxnSp>
        <p:nvCxnSpPr>
          <p:cNvPr id="30" name="Google Shape;30;p22"/>
          <p:cNvCxnSpPr/>
          <p:nvPr/>
        </p:nvCxnSpPr>
        <p:spPr>
          <a:xfrm>
            <a:off x="1219200" y="2186651"/>
            <a:ext cx="21945600" cy="0"/>
          </a:xfrm>
          <a:prstGeom prst="straightConnector1">
            <a:avLst/>
          </a:prstGeom>
          <a:noFill/>
          <a:ln w="9525" cap="flat" cmpd="sng">
            <a:solidFill>
              <a:schemeClr val="dk2"/>
            </a:solidFill>
            <a:prstDash val="solid"/>
            <a:round/>
            <a:headEnd type="none" w="sm" len="sm"/>
            <a:tailEnd type="none" w="sm" len="sm"/>
          </a:ln>
        </p:spPr>
      </p:cxnSp>
    </p:spTree>
    <p:extLst>
      <p:ext uri="{BB962C8B-B14F-4D97-AF65-F5344CB8AC3E}">
        <p14:creationId xmlns:p14="http://schemas.microsoft.com/office/powerpoint/2010/main" val="921211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fade">
                                      <p:cBhvr>
                                        <p:cTn id="7" dur="700"/>
                                        <p:tgtEl>
                                          <p:spTgt spid="3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29" name="Title Text"/>
          <p:cNvSpPr txBox="1">
            <a:spLocks noGrp="1"/>
          </p:cNvSpPr>
          <p:nvPr>
            <p:ph type="title"/>
          </p:nvPr>
        </p:nvSpPr>
        <p:spPr>
          <a:xfrm>
            <a:off x="4492625" y="8813800"/>
            <a:ext cx="15544801" cy="2724150"/>
          </a:xfrm>
          <a:prstGeom prst="rect">
            <a:avLst/>
          </a:prstGeom>
        </p:spPr>
        <p:txBody>
          <a:bodyPr lIns="91439" tIns="91439" rIns="91439" bIns="91439" anchor="t"/>
          <a:lstStyle>
            <a:lvl1pPr>
              <a:lnSpc>
                <a:spcPct val="100000"/>
              </a:lnSpc>
              <a:defRPr sz="8000" b="1" cap="all">
                <a:latin typeface="+mj-lt"/>
                <a:ea typeface="+mj-ea"/>
                <a:cs typeface="+mj-cs"/>
                <a:sym typeface="Calibri"/>
              </a:defRPr>
            </a:lvl1pPr>
          </a:lstStyle>
          <a:p>
            <a:r>
              <a:t>Title Text</a:t>
            </a:r>
          </a:p>
        </p:txBody>
      </p:sp>
      <p:sp>
        <p:nvSpPr>
          <p:cNvPr id="30" name="Body Level One…"/>
          <p:cNvSpPr txBox="1">
            <a:spLocks noGrp="1"/>
          </p:cNvSpPr>
          <p:nvPr>
            <p:ph type="body" sz="quarter" idx="1"/>
          </p:nvPr>
        </p:nvSpPr>
        <p:spPr>
          <a:xfrm>
            <a:off x="4492625" y="5813426"/>
            <a:ext cx="15544801" cy="3000375"/>
          </a:xfrm>
          <a:prstGeom prst="rect">
            <a:avLst/>
          </a:prstGeom>
        </p:spPr>
        <p:txBody>
          <a:bodyPr lIns="91439" tIns="91439" rIns="91439" bIns="91439" anchor="b"/>
          <a:lstStyle>
            <a:lvl1pPr marL="0" indent="0">
              <a:lnSpc>
                <a:spcPct val="100000"/>
              </a:lnSpc>
              <a:spcBef>
                <a:spcPts val="900"/>
              </a:spcBef>
              <a:buSzTx/>
              <a:buFontTx/>
              <a:buNone/>
              <a:defRPr sz="4000">
                <a:solidFill>
                  <a:srgbClr val="888888"/>
                </a:solidFill>
              </a:defRPr>
            </a:lvl1pPr>
            <a:lvl2pPr marL="0" indent="457200">
              <a:lnSpc>
                <a:spcPct val="100000"/>
              </a:lnSpc>
              <a:spcBef>
                <a:spcPts val="900"/>
              </a:spcBef>
              <a:buSzTx/>
              <a:buFontTx/>
              <a:buNone/>
              <a:defRPr sz="4000">
                <a:solidFill>
                  <a:srgbClr val="888888"/>
                </a:solidFill>
              </a:defRPr>
            </a:lvl2pPr>
            <a:lvl3pPr marL="0" indent="914400">
              <a:lnSpc>
                <a:spcPct val="100000"/>
              </a:lnSpc>
              <a:spcBef>
                <a:spcPts val="900"/>
              </a:spcBef>
              <a:buSzTx/>
              <a:buFontTx/>
              <a:buNone/>
              <a:defRPr sz="4000">
                <a:solidFill>
                  <a:srgbClr val="888888"/>
                </a:solidFill>
              </a:defRPr>
            </a:lvl3pPr>
            <a:lvl4pPr marL="0" indent="1371600">
              <a:lnSpc>
                <a:spcPct val="100000"/>
              </a:lnSpc>
              <a:spcBef>
                <a:spcPts val="900"/>
              </a:spcBef>
              <a:buSzTx/>
              <a:buFontTx/>
              <a:buNone/>
              <a:defRPr sz="4000">
                <a:solidFill>
                  <a:srgbClr val="888888"/>
                </a:solidFill>
              </a:defRPr>
            </a:lvl4pPr>
            <a:lvl5pPr marL="0" indent="1828800">
              <a:lnSpc>
                <a:spcPct val="100000"/>
              </a:lnSpc>
              <a:spcBef>
                <a:spcPts val="900"/>
              </a:spcBef>
              <a:buSzTx/>
              <a:buFontTx/>
              <a:buNone/>
              <a:defRPr sz="4000">
                <a:solidFill>
                  <a:srgbClr val="888888"/>
                </a:solidFill>
              </a:defRPr>
            </a:lvl5pPr>
          </a:lstStyle>
          <a:p>
            <a:r>
              <a:t>Body Level One</a:t>
            </a:r>
          </a:p>
          <a:p>
            <a:pPr lvl="1"/>
            <a:r>
              <a:t>Body Level Two</a:t>
            </a:r>
          </a:p>
          <a:p>
            <a:pPr lvl="2"/>
            <a:r>
              <a:t>Body Level Three</a:t>
            </a:r>
          </a:p>
          <a:p>
            <a:pPr lvl="3"/>
            <a:r>
              <a:t>Body Level Four</a:t>
            </a:r>
          </a:p>
          <a:p>
            <a:pPr lvl="4"/>
            <a:r>
              <a:t>Body Level Five</a:t>
            </a:r>
          </a:p>
        </p:txBody>
      </p:sp>
      <p:sp>
        <p:nvSpPr>
          <p:cNvPr id="31"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x">
  <p:cSld name="Two Content">
    <p:spTree>
      <p:nvGrpSpPr>
        <p:cNvPr id="1" name=""/>
        <p:cNvGrpSpPr/>
        <p:nvPr/>
      </p:nvGrpSpPr>
      <p:grpSpPr>
        <a:xfrm>
          <a:off x="0" y="0"/>
          <a:ext cx="0" cy="0"/>
          <a:chOff x="0" y="0"/>
          <a:chExt cx="0" cy="0"/>
        </a:xfrm>
      </p:grpSpPr>
      <p:sp>
        <p:nvSpPr>
          <p:cNvPr id="38" name="Title Text"/>
          <p:cNvSpPr txBox="1">
            <a:spLocks noGrp="1"/>
          </p:cNvSpPr>
          <p:nvPr>
            <p:ph type="title"/>
          </p:nvPr>
        </p:nvSpPr>
        <p:spPr>
          <a:xfrm>
            <a:off x="3962400" y="549276"/>
            <a:ext cx="16459200" cy="2286001"/>
          </a:xfrm>
          <a:prstGeom prst="rect">
            <a:avLst/>
          </a:prstGeom>
        </p:spPr>
        <p:txBody>
          <a:bodyPr lIns="91439" tIns="91439" rIns="91439" bIns="91439"/>
          <a:lstStyle>
            <a:lvl1pPr algn="ctr">
              <a:lnSpc>
                <a:spcPct val="100000"/>
              </a:lnSpc>
              <a:defRPr>
                <a:latin typeface="+mj-lt"/>
                <a:ea typeface="+mj-ea"/>
                <a:cs typeface="+mj-cs"/>
                <a:sym typeface="Calibri"/>
              </a:defRPr>
            </a:lvl1pPr>
          </a:lstStyle>
          <a:p>
            <a:r>
              <a:t>Title Text</a:t>
            </a:r>
          </a:p>
        </p:txBody>
      </p:sp>
      <p:sp>
        <p:nvSpPr>
          <p:cNvPr id="39" name="Body Level One…"/>
          <p:cNvSpPr txBox="1">
            <a:spLocks noGrp="1"/>
          </p:cNvSpPr>
          <p:nvPr>
            <p:ph type="body" sz="half" idx="1"/>
          </p:nvPr>
        </p:nvSpPr>
        <p:spPr>
          <a:xfrm>
            <a:off x="3962400" y="3200400"/>
            <a:ext cx="8077200" cy="9051926"/>
          </a:xfrm>
          <a:prstGeom prst="rect">
            <a:avLst/>
          </a:prstGeom>
        </p:spPr>
        <p:txBody>
          <a:bodyPr lIns="91439" tIns="91439" rIns="91439" bIns="91439"/>
          <a:lstStyle>
            <a:lvl1pPr marL="685800" indent="-685800">
              <a:lnSpc>
                <a:spcPct val="100000"/>
              </a:lnSpc>
              <a:spcBef>
                <a:spcPts val="1300"/>
              </a:spcBef>
            </a:lvl1pPr>
            <a:lvl2pPr marL="1123950" indent="-666750">
              <a:lnSpc>
                <a:spcPct val="100000"/>
              </a:lnSpc>
              <a:spcBef>
                <a:spcPts val="1300"/>
              </a:spcBef>
              <a:buChar char="–"/>
            </a:lvl2pPr>
            <a:lvl3pPr marL="1554479">
              <a:lnSpc>
                <a:spcPct val="100000"/>
              </a:lnSpc>
              <a:spcBef>
                <a:spcPts val="1300"/>
              </a:spcBef>
            </a:lvl3pPr>
            <a:lvl4pPr marL="2082800">
              <a:lnSpc>
                <a:spcPct val="100000"/>
              </a:lnSpc>
              <a:spcBef>
                <a:spcPts val="1300"/>
              </a:spcBef>
              <a:buChar char="–"/>
            </a:lvl4pPr>
            <a:lvl5pPr marL="2540000">
              <a:lnSpc>
                <a:spcPct val="100000"/>
              </a:lnSpc>
              <a:spcBef>
                <a:spcPts val="1300"/>
              </a:spcBef>
              <a:buChar char="»"/>
            </a:lvl5pPr>
          </a:lstStyle>
          <a:p>
            <a:r>
              <a:t>Body Level One</a:t>
            </a:r>
          </a:p>
          <a:p>
            <a:pPr lvl="1"/>
            <a:r>
              <a:t>Body Level Two</a:t>
            </a:r>
          </a:p>
          <a:p>
            <a:pPr lvl="2"/>
            <a:r>
              <a:t>Body Level Three</a:t>
            </a:r>
          </a:p>
          <a:p>
            <a:pPr lvl="3"/>
            <a:r>
              <a:t>Body Level Four</a:t>
            </a:r>
          </a:p>
          <a:p>
            <a:pPr lvl="4"/>
            <a:r>
              <a:t>Body Level Five</a:t>
            </a:r>
          </a:p>
        </p:txBody>
      </p:sp>
      <p:sp>
        <p:nvSpPr>
          <p:cNvPr id="40"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x">
  <p:cSld name="Comparison">
    <p:spTree>
      <p:nvGrpSpPr>
        <p:cNvPr id="1" name=""/>
        <p:cNvGrpSpPr/>
        <p:nvPr/>
      </p:nvGrpSpPr>
      <p:grpSpPr>
        <a:xfrm>
          <a:off x="0" y="0"/>
          <a:ext cx="0" cy="0"/>
          <a:chOff x="0" y="0"/>
          <a:chExt cx="0" cy="0"/>
        </a:xfrm>
      </p:grpSpPr>
      <p:sp>
        <p:nvSpPr>
          <p:cNvPr id="47" name="Title Text"/>
          <p:cNvSpPr txBox="1">
            <a:spLocks noGrp="1"/>
          </p:cNvSpPr>
          <p:nvPr>
            <p:ph type="title"/>
          </p:nvPr>
        </p:nvSpPr>
        <p:spPr>
          <a:xfrm>
            <a:off x="3962400" y="549276"/>
            <a:ext cx="16459200" cy="2286001"/>
          </a:xfrm>
          <a:prstGeom prst="rect">
            <a:avLst/>
          </a:prstGeom>
        </p:spPr>
        <p:txBody>
          <a:bodyPr lIns="91439" tIns="91439" rIns="91439" bIns="91439"/>
          <a:lstStyle>
            <a:lvl1pPr algn="ctr">
              <a:lnSpc>
                <a:spcPct val="100000"/>
              </a:lnSpc>
              <a:defRPr>
                <a:latin typeface="+mj-lt"/>
                <a:ea typeface="+mj-ea"/>
                <a:cs typeface="+mj-cs"/>
                <a:sym typeface="Calibri"/>
              </a:defRPr>
            </a:lvl1pPr>
          </a:lstStyle>
          <a:p>
            <a:r>
              <a:t>Title Text</a:t>
            </a:r>
          </a:p>
        </p:txBody>
      </p:sp>
      <p:sp>
        <p:nvSpPr>
          <p:cNvPr id="48" name="Body Level One…"/>
          <p:cNvSpPr txBox="1">
            <a:spLocks noGrp="1"/>
          </p:cNvSpPr>
          <p:nvPr>
            <p:ph type="body" sz="quarter" idx="1"/>
          </p:nvPr>
        </p:nvSpPr>
        <p:spPr>
          <a:xfrm>
            <a:off x="3962400" y="3070225"/>
            <a:ext cx="8080376" cy="1279525"/>
          </a:xfrm>
          <a:prstGeom prst="rect">
            <a:avLst/>
          </a:prstGeom>
        </p:spPr>
        <p:txBody>
          <a:bodyPr lIns="91439" tIns="91439" rIns="91439" bIns="91439" anchor="b"/>
          <a:lstStyle>
            <a:lvl1pPr marL="0" indent="0">
              <a:lnSpc>
                <a:spcPct val="100000"/>
              </a:lnSpc>
              <a:spcBef>
                <a:spcPts val="1100"/>
              </a:spcBef>
              <a:buSzTx/>
              <a:buFontTx/>
              <a:buNone/>
              <a:defRPr sz="4800" b="1"/>
            </a:lvl1pPr>
            <a:lvl2pPr marL="0" indent="457200">
              <a:lnSpc>
                <a:spcPct val="100000"/>
              </a:lnSpc>
              <a:spcBef>
                <a:spcPts val="1100"/>
              </a:spcBef>
              <a:buSzTx/>
              <a:buFontTx/>
              <a:buNone/>
              <a:defRPr sz="4800" b="1"/>
            </a:lvl2pPr>
            <a:lvl3pPr marL="0" indent="914400">
              <a:lnSpc>
                <a:spcPct val="100000"/>
              </a:lnSpc>
              <a:spcBef>
                <a:spcPts val="1100"/>
              </a:spcBef>
              <a:buSzTx/>
              <a:buFontTx/>
              <a:buNone/>
              <a:defRPr sz="4800" b="1"/>
            </a:lvl3pPr>
            <a:lvl4pPr marL="0" indent="1371600">
              <a:lnSpc>
                <a:spcPct val="100000"/>
              </a:lnSpc>
              <a:spcBef>
                <a:spcPts val="1100"/>
              </a:spcBef>
              <a:buSzTx/>
              <a:buFontTx/>
              <a:buNone/>
              <a:defRPr sz="4800" b="1"/>
            </a:lvl4pPr>
            <a:lvl5pPr marL="0" indent="1828800">
              <a:lnSpc>
                <a:spcPct val="100000"/>
              </a:lnSpc>
              <a:spcBef>
                <a:spcPts val="1100"/>
              </a:spcBef>
              <a:buSzTx/>
              <a:buFontTx/>
              <a:buNone/>
              <a:defRPr sz="4800" b="1"/>
            </a:lvl5pPr>
          </a:lstStyle>
          <a:p>
            <a:r>
              <a:t>Body Level One</a:t>
            </a:r>
          </a:p>
          <a:p>
            <a:pPr lvl="1"/>
            <a:r>
              <a:t>Body Level Two</a:t>
            </a:r>
          </a:p>
          <a:p>
            <a:pPr lvl="2"/>
            <a:r>
              <a:t>Body Level Three</a:t>
            </a:r>
          </a:p>
          <a:p>
            <a:pPr lvl="3"/>
            <a:r>
              <a:t>Body Level Four</a:t>
            </a:r>
          </a:p>
          <a:p>
            <a:pPr lvl="4"/>
            <a:r>
              <a:t>Body Level Five</a:t>
            </a:r>
          </a:p>
        </p:txBody>
      </p:sp>
      <p:sp>
        <p:nvSpPr>
          <p:cNvPr id="49" name="Text Placeholder 4"/>
          <p:cNvSpPr>
            <a:spLocks noGrp="1"/>
          </p:cNvSpPr>
          <p:nvPr>
            <p:ph type="body" sz="quarter" idx="21"/>
          </p:nvPr>
        </p:nvSpPr>
        <p:spPr>
          <a:xfrm>
            <a:off x="12338050" y="3070225"/>
            <a:ext cx="8083550" cy="1279525"/>
          </a:xfrm>
          <a:prstGeom prst="rect">
            <a:avLst/>
          </a:prstGeom>
          <a:ln w="12700"/>
        </p:spPr>
        <p:txBody>
          <a:bodyPr lIns="91439" tIns="91439" rIns="91439" bIns="91439" anchor="b"/>
          <a:lstStyle/>
          <a:p>
            <a:pPr marL="0" indent="0">
              <a:lnSpc>
                <a:spcPct val="100000"/>
              </a:lnSpc>
              <a:spcBef>
                <a:spcPts val="1100"/>
              </a:spcBef>
              <a:buSzTx/>
              <a:buFontTx/>
              <a:buNone/>
              <a:defRPr sz="4800" b="1"/>
            </a:pPr>
            <a:endParaRPr/>
          </a:p>
        </p:txBody>
      </p:sp>
      <p:sp>
        <p:nvSpPr>
          <p:cNvPr id="50"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x">
  <p:cSld name="Title Only">
    <p:spTree>
      <p:nvGrpSpPr>
        <p:cNvPr id="1" name=""/>
        <p:cNvGrpSpPr/>
        <p:nvPr/>
      </p:nvGrpSpPr>
      <p:grpSpPr>
        <a:xfrm>
          <a:off x="0" y="0"/>
          <a:ext cx="0" cy="0"/>
          <a:chOff x="0" y="0"/>
          <a:chExt cx="0" cy="0"/>
        </a:xfrm>
      </p:grpSpPr>
      <p:sp>
        <p:nvSpPr>
          <p:cNvPr id="57" name="Title Text"/>
          <p:cNvSpPr txBox="1">
            <a:spLocks noGrp="1"/>
          </p:cNvSpPr>
          <p:nvPr>
            <p:ph type="title"/>
          </p:nvPr>
        </p:nvSpPr>
        <p:spPr>
          <a:xfrm>
            <a:off x="3962400" y="549276"/>
            <a:ext cx="16459200" cy="2286001"/>
          </a:xfrm>
          <a:prstGeom prst="rect">
            <a:avLst/>
          </a:prstGeom>
        </p:spPr>
        <p:txBody>
          <a:bodyPr lIns="91439" tIns="91439" rIns="91439" bIns="91439"/>
          <a:lstStyle>
            <a:lvl1pPr algn="ctr">
              <a:lnSpc>
                <a:spcPct val="100000"/>
              </a:lnSpc>
              <a:defRPr>
                <a:latin typeface="+mj-lt"/>
                <a:ea typeface="+mj-ea"/>
                <a:cs typeface="+mj-cs"/>
                <a:sym typeface="Calibri"/>
              </a:defRPr>
            </a:lvl1pPr>
          </a:lstStyle>
          <a:p>
            <a:r>
              <a:t>Title Text</a:t>
            </a:r>
          </a:p>
        </p:txBody>
      </p:sp>
      <p:sp>
        <p:nvSpPr>
          <p:cNvPr id="58"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65"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tx">
  <p:cSld name="Content with Caption">
    <p:spTree>
      <p:nvGrpSpPr>
        <p:cNvPr id="1" name=""/>
        <p:cNvGrpSpPr/>
        <p:nvPr/>
      </p:nvGrpSpPr>
      <p:grpSpPr>
        <a:xfrm>
          <a:off x="0" y="0"/>
          <a:ext cx="0" cy="0"/>
          <a:chOff x="0" y="0"/>
          <a:chExt cx="0" cy="0"/>
        </a:xfrm>
      </p:grpSpPr>
      <p:sp>
        <p:nvSpPr>
          <p:cNvPr id="72" name="Title Text"/>
          <p:cNvSpPr txBox="1">
            <a:spLocks noGrp="1"/>
          </p:cNvSpPr>
          <p:nvPr>
            <p:ph type="title"/>
          </p:nvPr>
        </p:nvSpPr>
        <p:spPr>
          <a:xfrm>
            <a:off x="3962400" y="546100"/>
            <a:ext cx="6016627" cy="2324100"/>
          </a:xfrm>
          <a:prstGeom prst="rect">
            <a:avLst/>
          </a:prstGeom>
        </p:spPr>
        <p:txBody>
          <a:bodyPr lIns="91439" tIns="91439" rIns="91439" bIns="91439" anchor="b"/>
          <a:lstStyle>
            <a:lvl1pPr>
              <a:lnSpc>
                <a:spcPct val="100000"/>
              </a:lnSpc>
              <a:defRPr sz="4000" b="1">
                <a:latin typeface="+mj-lt"/>
                <a:ea typeface="+mj-ea"/>
                <a:cs typeface="+mj-cs"/>
                <a:sym typeface="Calibri"/>
              </a:defRPr>
            </a:lvl1pPr>
          </a:lstStyle>
          <a:p>
            <a:r>
              <a:t>Title Text</a:t>
            </a:r>
          </a:p>
        </p:txBody>
      </p:sp>
      <p:sp>
        <p:nvSpPr>
          <p:cNvPr id="73" name="Body Level One…"/>
          <p:cNvSpPr txBox="1">
            <a:spLocks noGrp="1"/>
          </p:cNvSpPr>
          <p:nvPr>
            <p:ph type="body" sz="half" idx="1"/>
          </p:nvPr>
        </p:nvSpPr>
        <p:spPr>
          <a:xfrm>
            <a:off x="10198100" y="546100"/>
            <a:ext cx="10223500" cy="11706226"/>
          </a:xfrm>
          <a:prstGeom prst="rect">
            <a:avLst/>
          </a:prstGeom>
        </p:spPr>
        <p:txBody>
          <a:bodyPr lIns="91439" tIns="91439" rIns="91439" bIns="91439"/>
          <a:lstStyle>
            <a:lvl1pPr marL="685800" indent="-685800">
              <a:lnSpc>
                <a:spcPct val="100000"/>
              </a:lnSpc>
              <a:spcBef>
                <a:spcPts val="1500"/>
              </a:spcBef>
              <a:defRPr sz="6400"/>
            </a:lvl1pPr>
            <a:lvl2pPr marL="1110342" indent="-653142">
              <a:lnSpc>
                <a:spcPct val="100000"/>
              </a:lnSpc>
              <a:spcBef>
                <a:spcPts val="1500"/>
              </a:spcBef>
              <a:buChar char="–"/>
              <a:defRPr sz="6400"/>
            </a:lvl2pPr>
            <a:lvl3pPr marL="1524000" indent="-609600">
              <a:lnSpc>
                <a:spcPct val="100000"/>
              </a:lnSpc>
              <a:spcBef>
                <a:spcPts val="1500"/>
              </a:spcBef>
              <a:defRPr sz="6400"/>
            </a:lvl3pPr>
            <a:lvl4pPr marL="2103120" indent="-731520">
              <a:lnSpc>
                <a:spcPct val="100000"/>
              </a:lnSpc>
              <a:spcBef>
                <a:spcPts val="1500"/>
              </a:spcBef>
              <a:buChar char="–"/>
              <a:defRPr sz="6400"/>
            </a:lvl4pPr>
            <a:lvl5pPr marL="2560320" indent="-731520">
              <a:lnSpc>
                <a:spcPct val="100000"/>
              </a:lnSpc>
              <a:spcBef>
                <a:spcPts val="1500"/>
              </a:spcBef>
              <a:buChar char="»"/>
              <a:defRPr sz="6400"/>
            </a:lvl5pPr>
          </a:lstStyle>
          <a:p>
            <a:r>
              <a:t>Body Level One</a:t>
            </a:r>
          </a:p>
          <a:p>
            <a:pPr lvl="1"/>
            <a:r>
              <a:t>Body Level Two</a:t>
            </a:r>
          </a:p>
          <a:p>
            <a:pPr lvl="2"/>
            <a:r>
              <a:t>Body Level Three</a:t>
            </a:r>
          </a:p>
          <a:p>
            <a:pPr lvl="3"/>
            <a:r>
              <a:t>Body Level Four</a:t>
            </a:r>
          </a:p>
          <a:p>
            <a:pPr lvl="4"/>
            <a:r>
              <a:t>Body Level Five</a:t>
            </a:r>
          </a:p>
        </p:txBody>
      </p:sp>
      <p:sp>
        <p:nvSpPr>
          <p:cNvPr id="74" name="Text Placeholder 3"/>
          <p:cNvSpPr>
            <a:spLocks noGrp="1"/>
          </p:cNvSpPr>
          <p:nvPr>
            <p:ph type="body" sz="quarter" idx="21"/>
          </p:nvPr>
        </p:nvSpPr>
        <p:spPr>
          <a:xfrm>
            <a:off x="3962400" y="2870200"/>
            <a:ext cx="6016627" cy="9382126"/>
          </a:xfrm>
          <a:prstGeom prst="rect">
            <a:avLst/>
          </a:prstGeom>
          <a:ln w="12700"/>
        </p:spPr>
        <p:txBody>
          <a:bodyPr lIns="91439" tIns="91439" rIns="91439" bIns="91439"/>
          <a:lstStyle/>
          <a:p>
            <a:pPr marL="0" indent="0">
              <a:lnSpc>
                <a:spcPct val="100000"/>
              </a:lnSpc>
              <a:spcBef>
                <a:spcPts val="600"/>
              </a:spcBef>
              <a:buSzTx/>
              <a:buFontTx/>
              <a:buNone/>
              <a:defRPr sz="2800"/>
            </a:pPr>
            <a:endParaRPr/>
          </a:p>
        </p:txBody>
      </p:sp>
      <p:sp>
        <p:nvSpPr>
          <p:cNvPr id="75"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tx">
  <p:cSld name="Picture with Caption">
    <p:spTree>
      <p:nvGrpSpPr>
        <p:cNvPr id="1" name=""/>
        <p:cNvGrpSpPr/>
        <p:nvPr/>
      </p:nvGrpSpPr>
      <p:grpSpPr>
        <a:xfrm>
          <a:off x="0" y="0"/>
          <a:ext cx="0" cy="0"/>
          <a:chOff x="0" y="0"/>
          <a:chExt cx="0" cy="0"/>
        </a:xfrm>
      </p:grpSpPr>
      <p:sp>
        <p:nvSpPr>
          <p:cNvPr id="82" name="Title Text"/>
          <p:cNvSpPr txBox="1">
            <a:spLocks noGrp="1"/>
          </p:cNvSpPr>
          <p:nvPr>
            <p:ph type="title"/>
          </p:nvPr>
        </p:nvSpPr>
        <p:spPr>
          <a:xfrm>
            <a:off x="6632576" y="9601200"/>
            <a:ext cx="10972801" cy="1133476"/>
          </a:xfrm>
          <a:prstGeom prst="rect">
            <a:avLst/>
          </a:prstGeom>
        </p:spPr>
        <p:txBody>
          <a:bodyPr lIns="91439" tIns="91439" rIns="91439" bIns="91439" anchor="b"/>
          <a:lstStyle>
            <a:lvl1pPr>
              <a:lnSpc>
                <a:spcPct val="100000"/>
              </a:lnSpc>
              <a:defRPr sz="4000" b="1">
                <a:latin typeface="+mj-lt"/>
                <a:ea typeface="+mj-ea"/>
                <a:cs typeface="+mj-cs"/>
                <a:sym typeface="Calibri"/>
              </a:defRPr>
            </a:lvl1pPr>
          </a:lstStyle>
          <a:p>
            <a:r>
              <a:t>Title Text</a:t>
            </a:r>
          </a:p>
        </p:txBody>
      </p:sp>
      <p:sp>
        <p:nvSpPr>
          <p:cNvPr id="83" name="Picture Placeholder 2"/>
          <p:cNvSpPr>
            <a:spLocks noGrp="1"/>
          </p:cNvSpPr>
          <p:nvPr>
            <p:ph type="pic" sz="half" idx="21"/>
          </p:nvPr>
        </p:nvSpPr>
        <p:spPr>
          <a:xfrm>
            <a:off x="6632576" y="1225550"/>
            <a:ext cx="10972801" cy="8229600"/>
          </a:xfrm>
          <a:prstGeom prst="rect">
            <a:avLst/>
          </a:prstGeom>
          <a:ln w="12700"/>
        </p:spPr>
        <p:txBody>
          <a:bodyPr lIns="91439" rIns="91439">
            <a:noAutofit/>
          </a:bodyPr>
          <a:lstStyle/>
          <a:p>
            <a:endParaRPr/>
          </a:p>
        </p:txBody>
      </p:sp>
      <p:sp>
        <p:nvSpPr>
          <p:cNvPr id="84" name="Body Level One…"/>
          <p:cNvSpPr txBox="1">
            <a:spLocks noGrp="1"/>
          </p:cNvSpPr>
          <p:nvPr>
            <p:ph type="body" sz="quarter" idx="1"/>
          </p:nvPr>
        </p:nvSpPr>
        <p:spPr>
          <a:xfrm>
            <a:off x="6632576" y="10734675"/>
            <a:ext cx="10972801" cy="1609725"/>
          </a:xfrm>
          <a:prstGeom prst="rect">
            <a:avLst/>
          </a:prstGeom>
        </p:spPr>
        <p:txBody>
          <a:bodyPr lIns="91439" tIns="91439" rIns="91439" bIns="91439"/>
          <a:lstStyle>
            <a:lvl1pPr marL="0" indent="0">
              <a:lnSpc>
                <a:spcPct val="100000"/>
              </a:lnSpc>
              <a:spcBef>
                <a:spcPts val="600"/>
              </a:spcBef>
              <a:buSzTx/>
              <a:buFontTx/>
              <a:buNone/>
              <a:defRPr sz="2800"/>
            </a:lvl1pPr>
            <a:lvl2pPr marL="0" indent="457200">
              <a:lnSpc>
                <a:spcPct val="100000"/>
              </a:lnSpc>
              <a:spcBef>
                <a:spcPts val="600"/>
              </a:spcBef>
              <a:buSzTx/>
              <a:buFontTx/>
              <a:buNone/>
              <a:defRPr sz="2800"/>
            </a:lvl2pPr>
            <a:lvl3pPr marL="0" indent="914400">
              <a:lnSpc>
                <a:spcPct val="100000"/>
              </a:lnSpc>
              <a:spcBef>
                <a:spcPts val="600"/>
              </a:spcBef>
              <a:buSzTx/>
              <a:buFontTx/>
              <a:buNone/>
              <a:defRPr sz="2800"/>
            </a:lvl3pPr>
            <a:lvl4pPr marL="0" indent="1371600">
              <a:lnSpc>
                <a:spcPct val="100000"/>
              </a:lnSpc>
              <a:spcBef>
                <a:spcPts val="600"/>
              </a:spcBef>
              <a:buSzTx/>
              <a:buFontTx/>
              <a:buNone/>
              <a:defRPr sz="2800"/>
            </a:lvl4pPr>
            <a:lvl5pPr marL="0" indent="1828800">
              <a:lnSpc>
                <a:spcPct val="100000"/>
              </a:lnSpc>
              <a:spcBef>
                <a:spcPts val="600"/>
              </a:spcBef>
              <a:buSzTx/>
              <a:buFontTx/>
              <a:buNone/>
              <a:defRPr sz="2800"/>
            </a:lvl5pPr>
          </a:lstStyle>
          <a:p>
            <a:r>
              <a:t>Body Level One</a:t>
            </a:r>
          </a:p>
          <a:p>
            <a:pPr lvl="1"/>
            <a:r>
              <a:t>Body Level Two</a:t>
            </a:r>
          </a:p>
          <a:p>
            <a:pPr lvl="2"/>
            <a:r>
              <a:t>Body Level Three</a:t>
            </a:r>
          </a:p>
          <a:p>
            <a:pPr lvl="3"/>
            <a:r>
              <a:t>Body Level Four</a:t>
            </a:r>
          </a:p>
          <a:p>
            <a:pPr lvl="4"/>
            <a:r>
              <a:t>Body Level Five</a:t>
            </a:r>
          </a:p>
        </p:txBody>
      </p:sp>
      <p:sp>
        <p:nvSpPr>
          <p:cNvPr id="85" name="01"/>
          <p:cNvSpPr txBox="1">
            <a:spLocks noGrp="1"/>
          </p:cNvSpPr>
          <p:nvPr>
            <p:ph type="sldNum" sz="quarter" idx="2"/>
          </p:nvPr>
        </p:nvSpPr>
        <p:spPr>
          <a:xfrm>
            <a:off x="19917052" y="12835870"/>
            <a:ext cx="504548" cy="483910"/>
          </a:xfrm>
          <a:prstGeom prst="rect">
            <a:avLst/>
          </a:prstGeom>
        </p:spPr>
        <p:txBody>
          <a:bodyPr lIns="91439" tIns="91439" rIns="91439" bIns="91439"/>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29" Type="http://schemas.openxmlformats.org/officeDocument/2006/relationships/theme" Target="../theme/theme1.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2" name="Title Text"/>
          <p:cNvSpPr txBox="1">
            <a:spLocks noGrp="1"/>
          </p:cNvSpPr>
          <p:nvPr>
            <p:ph type="title"/>
          </p:nvPr>
        </p:nvSpPr>
        <p:spPr>
          <a:xfrm>
            <a:off x="1676400" y="730251"/>
            <a:ext cx="21031200" cy="2651126"/>
          </a:xfrm>
          <a:prstGeom prst="rect">
            <a:avLst/>
          </a:prstGeom>
          <a:ln w="25400">
            <a:miter lim="400000"/>
          </a:ln>
          <a:extLst>
            <a:ext uri="{C572A759-6A51-4108-AA02-DFA0A04FC94B}">
              <ma14:wrappingTextBoxFlag xmlns:ma14="http://schemas.microsoft.com/office/mac/drawingml/2011/main" xmlns="" val="1"/>
            </a:ext>
          </a:extLst>
        </p:spPr>
        <p:txBody>
          <a:bodyPr lIns="45719" rIns="45719" anchor="ctr">
            <a:normAutofit/>
          </a:bodyPr>
          <a:lstStyle/>
          <a:p>
            <a:r>
              <a:t>Title Text</a:t>
            </a:r>
          </a:p>
        </p:txBody>
      </p:sp>
      <p:sp>
        <p:nvSpPr>
          <p:cNvPr id="3" name="Body Level One…"/>
          <p:cNvSpPr txBox="1">
            <a:spLocks noGrp="1"/>
          </p:cNvSpPr>
          <p:nvPr>
            <p:ph type="body" idx="1"/>
          </p:nvPr>
        </p:nvSpPr>
        <p:spPr>
          <a:xfrm>
            <a:off x="1676400" y="3651250"/>
            <a:ext cx="21031200" cy="8702676"/>
          </a:xfrm>
          <a:prstGeom prst="rect">
            <a:avLst/>
          </a:prstGeom>
          <a:ln w="25400">
            <a:miter lim="400000"/>
          </a:ln>
          <a:extLst>
            <a:ext uri="{C572A759-6A51-4108-AA02-DFA0A04FC94B}">
              <ma14:wrappingTextBoxFlag xmlns:ma14="http://schemas.microsoft.com/office/mac/drawingml/2011/main" xmlns=""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4" name="01"/>
          <p:cNvSpPr txBox="1">
            <a:spLocks noGrp="1"/>
          </p:cNvSpPr>
          <p:nvPr>
            <p:ph type="sldNum" sz="quarter" idx="2"/>
          </p:nvPr>
        </p:nvSpPr>
        <p:spPr>
          <a:xfrm>
            <a:off x="22283777" y="12854305"/>
            <a:ext cx="423824" cy="447040"/>
          </a:xfrm>
          <a:prstGeom prst="rect">
            <a:avLst/>
          </a:prstGeom>
          <a:ln w="25400">
            <a:miter lim="400000"/>
          </a:ln>
        </p:spPr>
        <p:txBody>
          <a:bodyPr wrap="none" lIns="45719" rIns="45719" anchor="ctr">
            <a:spAutoFit/>
          </a:bodyPr>
          <a:lstStyle>
            <a:lvl1pPr algn="r">
              <a:defRPr sz="2400">
                <a:solidFill>
                  <a:srgbClr val="888888"/>
                </a:solidFill>
              </a:defRPr>
            </a:lvl1p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 id="2147483666" r:id="rId18"/>
    <p:sldLayoutId id="2147483668" r:id="rId19"/>
    <p:sldLayoutId id="2147483669" r:id="rId20"/>
    <p:sldLayoutId id="2147483670" r:id="rId21"/>
    <p:sldLayoutId id="2147483671" r:id="rId22"/>
    <p:sldLayoutId id="2147483672" r:id="rId23"/>
    <p:sldLayoutId id="2147483673" r:id="rId24"/>
    <p:sldLayoutId id="2147483674" r:id="rId25"/>
    <p:sldLayoutId id="2147483675" r:id="rId26"/>
    <p:sldLayoutId id="2147483676" r:id="rId27"/>
    <p:sldLayoutId id="2147483677" r:id="rId28"/>
  </p:sldLayoutIdLst>
  <p:transition spd="med"/>
  <p:txStyles>
    <p:titleStyle>
      <a:lvl1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1pPr>
      <a:lvl2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2pPr>
      <a:lvl3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3pPr>
      <a:lvl4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4pPr>
      <a:lvl5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5pPr>
      <a:lvl6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6pPr>
      <a:lvl7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7pPr>
      <a:lvl8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8pPr>
      <a:lvl9pPr marL="0" marR="0" indent="0" algn="l" defTabSz="1828800" latinLnBrk="0">
        <a:lnSpc>
          <a:spcPct val="90000"/>
        </a:lnSpc>
        <a:spcBef>
          <a:spcPts val="0"/>
        </a:spcBef>
        <a:spcAft>
          <a:spcPts val="0"/>
        </a:spcAft>
        <a:buClrTx/>
        <a:buSzTx/>
        <a:buFontTx/>
        <a:buNone/>
        <a:tabLst/>
        <a:defRPr sz="8800" b="0" i="0" u="none" strike="noStrike" cap="none" spc="0" baseline="0">
          <a:solidFill>
            <a:srgbClr val="000000"/>
          </a:solidFill>
          <a:uFillTx/>
          <a:latin typeface="Calibri Light"/>
          <a:ea typeface="Calibri Light"/>
          <a:cs typeface="Calibri Light"/>
          <a:sym typeface="Calibri Light"/>
        </a:defRPr>
      </a:lvl9pPr>
    </p:titleStyle>
    <p:bodyStyle>
      <a:lvl1pPr marL="457200" marR="0" indent="-457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1pPr>
      <a:lvl2pPr marL="1447800" marR="0" indent="-5334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2pPr>
      <a:lvl3pPr marL="2468879" marR="0" indent="-640079"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3pPr>
      <a:lvl4pPr marL="3454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4pPr>
      <a:lvl5pPr marL="43688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5pPr>
      <a:lvl6pPr marL="52832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6pPr>
      <a:lvl7pPr marL="61976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7pPr>
      <a:lvl8pPr marL="71120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8pPr>
      <a:lvl9pPr marL="8026400" marR="0" indent="-711200" algn="l" defTabSz="1828800" latinLnBrk="0">
        <a:lnSpc>
          <a:spcPct val="90000"/>
        </a:lnSpc>
        <a:spcBef>
          <a:spcPts val="2000"/>
        </a:spcBef>
        <a:spcAft>
          <a:spcPts val="0"/>
        </a:spcAft>
        <a:buClrTx/>
        <a:buSzPct val="100000"/>
        <a:buFont typeface="Arial"/>
        <a:buChar char="•"/>
        <a:tabLst/>
        <a:defRPr sz="5600" b="0" i="0" u="none" strike="noStrike" cap="none" spc="0" baseline="0">
          <a:solidFill>
            <a:srgbClr val="000000"/>
          </a:solidFill>
          <a:uFillTx/>
          <a:latin typeface="+mj-lt"/>
          <a:ea typeface="+mj-ea"/>
          <a:cs typeface="+mj-cs"/>
          <a:sym typeface="Calibri"/>
        </a:defRPr>
      </a:lvl9pPr>
    </p:bodyStyle>
    <p:otherStyle>
      <a:lvl1pPr marL="0" marR="0" indent="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1pPr>
      <a:lvl2pPr marL="0" marR="0" indent="9144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2pPr>
      <a:lvl3pPr marL="0" marR="0" indent="18288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3pPr>
      <a:lvl4pPr marL="0" marR="0" indent="27432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4pPr>
      <a:lvl5pPr marL="0" marR="0" indent="36576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5pPr>
      <a:lvl6pPr marL="0" marR="0" indent="45720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6pPr>
      <a:lvl7pPr marL="0" marR="0" indent="54864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7pPr>
      <a:lvl8pPr marL="0" marR="0" indent="64008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8pPr>
      <a:lvl9pPr marL="0" marR="0" indent="7315200" algn="r" defTabSz="182880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Calibri"/>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15.png"/><Relationship Id="rId1" Type="http://schemas.openxmlformats.org/officeDocument/2006/relationships/slideLayout" Target="../slideLayouts/slideLayout13.xml"/></Relationships>
</file>

<file path=ppt/slides/_rels/slide12.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15.xml"/><Relationship Id="rId4" Type="http://schemas.openxmlformats.org/officeDocument/2006/relationships/image" Target="../media/image19.png"/></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4.xml"/></Relationships>
</file>

<file path=ppt/slides/_rels/slide14.xml.rels><?xml version="1.0" encoding="UTF-8" standalone="yes"?>
<Relationships xmlns="http://schemas.openxmlformats.org/package/2006/relationships"><Relationship Id="rId2" Type="http://schemas.openxmlformats.org/officeDocument/2006/relationships/image" Target="../media/image21.jpeg"/><Relationship Id="rId1" Type="http://schemas.openxmlformats.org/officeDocument/2006/relationships/slideLayout" Target="../slideLayouts/slideLayout22.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4.xml"/><Relationship Id="rId1" Type="http://schemas.openxmlformats.org/officeDocument/2006/relationships/slideLayout" Target="../slideLayouts/slideLayout25.xml"/></Relationships>
</file>

<file path=ppt/slides/_rels/slide1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8.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9.xml"/><Relationship Id="rId5" Type="http://schemas.openxmlformats.org/officeDocument/2006/relationships/image" Target="../media/image27.png"/><Relationship Id="rId4" Type="http://schemas.openxmlformats.org/officeDocument/2006/relationships/image" Target="../media/image26.png"/></Relationships>
</file>

<file path=ppt/slides/_rels/slide21.xml.rels><?xml version="1.0" encoding="UTF-8" standalone="yes"?>
<Relationships xmlns="http://schemas.openxmlformats.org/package/2006/relationships"><Relationship Id="rId3" Type="http://schemas.openxmlformats.org/officeDocument/2006/relationships/slideLayout" Target="../slideLayouts/slideLayout23.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7.xml"/></Relationships>
</file>

<file path=ppt/slides/_rels/slide4.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1.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26.xml"/></Relationships>
</file>

<file path=ppt/slides/_rels/slide7.xml.rels><?xml version="1.0" encoding="UTF-8" standalone="yes"?>
<Relationships xmlns="http://schemas.openxmlformats.org/package/2006/relationships"><Relationship Id="rId2" Type="http://schemas.openxmlformats.org/officeDocument/2006/relationships/image" Target="../media/image8.emf"/><Relationship Id="rId1" Type="http://schemas.openxmlformats.org/officeDocument/2006/relationships/slideLayout" Target="../slideLayouts/slideLayout25.xml"/></Relationships>
</file>

<file path=ppt/slides/_rels/slide8.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9.jpeg"/><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xml"/><Relationship Id="rId1" Type="http://schemas.openxmlformats.org/officeDocument/2006/relationships/slideLayout" Target="../slideLayouts/slideLayout26.xml"/><Relationship Id="rId6" Type="http://schemas.openxmlformats.org/officeDocument/2006/relationships/image" Target="../media/image14.png"/><Relationship Id="rId5" Type="http://schemas.openxmlformats.org/officeDocument/2006/relationships/image" Target="../media/image13.png"/><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1" name="Double-tap to edit"/>
          <p:cNvSpPr txBox="1">
            <a:spLocks noGrp="1"/>
          </p:cNvSpPr>
          <p:nvPr>
            <p:ph type="title"/>
          </p:nvPr>
        </p:nvSpPr>
        <p:spPr>
          <a:prstGeom prst="rect">
            <a:avLst/>
          </a:prstGeom>
        </p:spPr>
        <p:txBody>
          <a:bodyPr/>
          <a:lstStyle/>
          <a:p>
            <a:endParaRPr/>
          </a:p>
        </p:txBody>
      </p:sp>
      <p:sp>
        <p:nvSpPr>
          <p:cNvPr id="222" name="Double-tap to edit"/>
          <p:cNvSpPr txBox="1">
            <a:spLocks noGrp="1"/>
          </p:cNvSpPr>
          <p:nvPr>
            <p:ph type="body" idx="1"/>
          </p:nvPr>
        </p:nvSpPr>
        <p:spPr>
          <a:xfrm>
            <a:off x="1219200" y="2979289"/>
            <a:ext cx="21945600" cy="1231107"/>
          </a:xfrm>
          <a:prstGeom prst="rect">
            <a:avLst/>
          </a:prstGeom>
        </p:spPr>
        <p:txBody>
          <a:bodyPr/>
          <a:lstStyle/>
          <a:p>
            <a:endParaRPr/>
          </a:p>
        </p:txBody>
      </p:sp>
      <p:pic>
        <p:nvPicPr>
          <p:cNvPr id="223" name="TMEoSo7b7NEAvTgdY15Q1guj0nd7ho8Dp_Ai1dru7cZ_z1-sNT9HI2nkW_3pIcKb5MbduvoD1AAUMu9SzqzVcFfyCE65iqyexCmykkUa8DeD7LNz76cnK4D22-xxSfSb5qypo0vg16Y.jpg" descr="TMEoSo7b7NEAvTgdY15Q1guj0nd7ho8Dp_Ai1dru7cZ_z1-sNT9HI2nkW_3pIcKb5MbduvoD1AAUMu9SzqzVcFfyCE65iqyexCmykkUa8DeD7LNz76cnK4D22-xxSfSb5qypo0vg16Y.jpg"/>
          <p:cNvPicPr>
            <a:picLocks noChangeAspect="1"/>
          </p:cNvPicPr>
          <p:nvPr/>
        </p:nvPicPr>
        <p:blipFill>
          <a:blip r:embed="rId2"/>
          <a:stretch>
            <a:fillRect/>
          </a:stretch>
        </p:blipFill>
        <p:spPr>
          <a:xfrm>
            <a:off x="-33428" y="-2922343"/>
            <a:ext cx="24450856" cy="19560685"/>
          </a:xfrm>
          <a:prstGeom prst="rect">
            <a:avLst/>
          </a:prstGeom>
          <a:ln w="12700">
            <a:miter lim="400000"/>
          </a:ln>
        </p:spPr>
      </p:pic>
    </p:spTree>
    <p:extLst>
      <p:ext uri="{BB962C8B-B14F-4D97-AF65-F5344CB8AC3E}">
        <p14:creationId xmlns:p14="http://schemas.microsoft.com/office/powerpoint/2010/main" val="1737556892"/>
      </p:ext>
    </p:extLst>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94" name="Slide Number Placeholder 1"/>
          <p:cNvSpPr txBox="1">
            <a:spLocks noGrp="1"/>
          </p:cNvSpPr>
          <p:nvPr>
            <p:ph type="sldNum" sz="quarter" idx="2"/>
          </p:nvPr>
        </p:nvSpPr>
        <p:spPr>
          <a:xfrm>
            <a:off x="3048000" y="11457043"/>
            <a:ext cx="334586" cy="525781"/>
          </a:xfrm>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10</a:t>
            </a:fld>
            <a:endParaRPr/>
          </a:p>
        </p:txBody>
      </p:sp>
      <p:sp>
        <p:nvSpPr>
          <p:cNvPr id="295" name="Content Placeholder 2"/>
          <p:cNvSpPr txBox="1"/>
          <p:nvPr/>
        </p:nvSpPr>
        <p:spPr>
          <a:xfrm>
            <a:off x="3603607" y="766892"/>
            <a:ext cx="17176786" cy="1313181"/>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lvl1pPr algn="ctr" defTabSz="1219200">
              <a:lnSpc>
                <a:spcPct val="85000"/>
              </a:lnSpc>
              <a:spcBef>
                <a:spcPts val="1600"/>
              </a:spcBef>
              <a:defRPr sz="7400">
                <a:solidFill>
                  <a:srgbClr val="34526F"/>
                </a:solidFill>
                <a:latin typeface="+mn-lt"/>
                <a:ea typeface="+mn-ea"/>
                <a:cs typeface="+mn-cs"/>
                <a:sym typeface="Helvetica"/>
              </a:defRPr>
            </a:lvl1pPr>
          </a:lstStyle>
          <a:p>
            <a:r>
              <a:t>RULE OF 72</a:t>
            </a:r>
          </a:p>
        </p:txBody>
      </p:sp>
      <p:sp>
        <p:nvSpPr>
          <p:cNvPr id="296" name="Straight Connector 8"/>
          <p:cNvSpPr/>
          <p:nvPr/>
        </p:nvSpPr>
        <p:spPr>
          <a:xfrm>
            <a:off x="3933487" y="2201869"/>
            <a:ext cx="16517026" cy="1"/>
          </a:xfrm>
          <a:prstGeom prst="line">
            <a:avLst/>
          </a:prstGeom>
          <a:ln w="3175">
            <a:solidFill>
              <a:srgbClr val="34526F"/>
            </a:solidFill>
          </a:ln>
        </p:spPr>
        <p:txBody>
          <a:bodyPr tIns="91439" bIns="91439"/>
          <a:lstStyle/>
          <a:p>
            <a:pPr defTabSz="1219200">
              <a:defRPr sz="4800"/>
            </a:pPr>
            <a:endParaRPr/>
          </a:p>
        </p:txBody>
      </p:sp>
      <p:sp>
        <p:nvSpPr>
          <p:cNvPr id="297" name="Content Placeholder 2"/>
          <p:cNvSpPr txBox="1"/>
          <p:nvPr/>
        </p:nvSpPr>
        <p:spPr>
          <a:xfrm>
            <a:off x="3603607" y="5685790"/>
            <a:ext cx="17176786" cy="2320926"/>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lvl1pPr algn="ctr" defTabSz="1219200">
              <a:lnSpc>
                <a:spcPct val="85000"/>
              </a:lnSpc>
              <a:spcBef>
                <a:spcPts val="1600"/>
              </a:spcBef>
              <a:defRPr sz="7600">
                <a:latin typeface="+mn-lt"/>
                <a:ea typeface="+mn-ea"/>
                <a:cs typeface="+mn-cs"/>
                <a:sym typeface="Helvetica"/>
              </a:defRPr>
            </a:lvl1pPr>
          </a:lstStyle>
          <a:p>
            <a:r>
              <a:t>DETERMINES HOW LONG IT TAKES FOR YOUR MONEY TO DOUBLE</a:t>
            </a:r>
          </a:p>
        </p:txBody>
      </p:sp>
      <p:sp>
        <p:nvSpPr>
          <p:cNvPr id="298" name="Growth"/>
          <p:cNvSpPr/>
          <p:nvPr/>
        </p:nvSpPr>
        <p:spPr>
          <a:xfrm>
            <a:off x="10782734" y="9527217"/>
            <a:ext cx="2818473" cy="2179966"/>
          </a:xfrm>
          <a:custGeom>
            <a:avLst/>
            <a:gdLst/>
            <a:ahLst/>
            <a:cxnLst>
              <a:cxn ang="0">
                <a:pos x="wd2" y="hd2"/>
              </a:cxn>
              <a:cxn ang="5400000">
                <a:pos x="wd2" y="hd2"/>
              </a:cxn>
              <a:cxn ang="10800000">
                <a:pos x="wd2" y="hd2"/>
              </a:cxn>
              <a:cxn ang="16200000">
                <a:pos x="wd2" y="hd2"/>
              </a:cxn>
            </a:cxnLst>
            <a:rect l="0" t="0" r="r" b="b"/>
            <a:pathLst>
              <a:path w="21566" h="21598" extrusionOk="0">
                <a:moveTo>
                  <a:pt x="21464" y="6"/>
                </a:moveTo>
                <a:cubicBezTo>
                  <a:pt x="21442" y="-2"/>
                  <a:pt x="21417" y="-2"/>
                  <a:pt x="21392" y="8"/>
                </a:cubicBezTo>
                <a:lnTo>
                  <a:pt x="18267" y="1242"/>
                </a:lnTo>
                <a:cubicBezTo>
                  <a:pt x="18161" y="1283"/>
                  <a:pt x="18132" y="1450"/>
                  <a:pt x="18212" y="1547"/>
                </a:cubicBezTo>
                <a:lnTo>
                  <a:pt x="18753" y="2202"/>
                </a:lnTo>
                <a:cubicBezTo>
                  <a:pt x="18809" y="2274"/>
                  <a:pt x="18815" y="2386"/>
                  <a:pt x="18759" y="2459"/>
                </a:cubicBezTo>
                <a:lnTo>
                  <a:pt x="13208" y="10155"/>
                </a:lnTo>
                <a:cubicBezTo>
                  <a:pt x="13152" y="10227"/>
                  <a:pt x="13058" y="10235"/>
                  <a:pt x="13002" y="10155"/>
                </a:cubicBezTo>
                <a:lnTo>
                  <a:pt x="9056" y="4932"/>
                </a:lnTo>
                <a:cubicBezTo>
                  <a:pt x="9000" y="4859"/>
                  <a:pt x="8907" y="4859"/>
                  <a:pt x="8851" y="4932"/>
                </a:cubicBezTo>
                <a:lnTo>
                  <a:pt x="39" y="17166"/>
                </a:lnTo>
                <a:cubicBezTo>
                  <a:pt x="-17" y="17238"/>
                  <a:pt x="-11" y="17350"/>
                  <a:pt x="45" y="17423"/>
                </a:cubicBezTo>
                <a:lnTo>
                  <a:pt x="941" y="18503"/>
                </a:lnTo>
                <a:cubicBezTo>
                  <a:pt x="997" y="18576"/>
                  <a:pt x="1084" y="18568"/>
                  <a:pt x="1140" y="18495"/>
                </a:cubicBezTo>
                <a:lnTo>
                  <a:pt x="8877" y="7770"/>
                </a:lnTo>
                <a:cubicBezTo>
                  <a:pt x="8933" y="7697"/>
                  <a:pt x="9025" y="7689"/>
                  <a:pt x="9081" y="7770"/>
                </a:cubicBezTo>
                <a:lnTo>
                  <a:pt x="13047" y="13016"/>
                </a:lnTo>
                <a:cubicBezTo>
                  <a:pt x="13103" y="13096"/>
                  <a:pt x="13201" y="13089"/>
                  <a:pt x="13251" y="13008"/>
                </a:cubicBezTo>
                <a:lnTo>
                  <a:pt x="13706" y="12315"/>
                </a:lnTo>
                <a:lnTo>
                  <a:pt x="19848" y="3796"/>
                </a:lnTo>
                <a:cubicBezTo>
                  <a:pt x="19904" y="3723"/>
                  <a:pt x="19992" y="3716"/>
                  <a:pt x="20048" y="3788"/>
                </a:cubicBezTo>
                <a:lnTo>
                  <a:pt x="20589" y="4441"/>
                </a:lnTo>
                <a:cubicBezTo>
                  <a:pt x="20670" y="4537"/>
                  <a:pt x="20802" y="4490"/>
                  <a:pt x="20826" y="4353"/>
                </a:cubicBezTo>
                <a:lnTo>
                  <a:pt x="21560" y="235"/>
                </a:lnTo>
                <a:cubicBezTo>
                  <a:pt x="21583" y="126"/>
                  <a:pt x="21533" y="30"/>
                  <a:pt x="21464" y="6"/>
                </a:cubicBezTo>
                <a:close/>
                <a:moveTo>
                  <a:pt x="20260" y="5385"/>
                </a:moveTo>
                <a:cubicBezTo>
                  <a:pt x="20232" y="5392"/>
                  <a:pt x="20204" y="5410"/>
                  <a:pt x="20179" y="5440"/>
                </a:cubicBezTo>
                <a:lnTo>
                  <a:pt x="17857" y="8656"/>
                </a:lnTo>
                <a:lnTo>
                  <a:pt x="17347" y="9429"/>
                </a:lnTo>
                <a:cubicBezTo>
                  <a:pt x="17328" y="9462"/>
                  <a:pt x="17316" y="9510"/>
                  <a:pt x="17316" y="9550"/>
                </a:cubicBezTo>
                <a:lnTo>
                  <a:pt x="17316" y="21412"/>
                </a:lnTo>
                <a:cubicBezTo>
                  <a:pt x="17316" y="21516"/>
                  <a:pt x="17377" y="21598"/>
                  <a:pt x="17458" y="21598"/>
                </a:cubicBezTo>
                <a:lnTo>
                  <a:pt x="20290" y="21598"/>
                </a:lnTo>
                <a:cubicBezTo>
                  <a:pt x="20371" y="21598"/>
                  <a:pt x="20434" y="21516"/>
                  <a:pt x="20434" y="21412"/>
                </a:cubicBezTo>
                <a:lnTo>
                  <a:pt x="20434" y="5561"/>
                </a:lnTo>
                <a:cubicBezTo>
                  <a:pt x="20434" y="5440"/>
                  <a:pt x="20346" y="5364"/>
                  <a:pt x="20260" y="5385"/>
                </a:cubicBezTo>
                <a:close/>
                <a:moveTo>
                  <a:pt x="9174" y="9548"/>
                </a:moveTo>
                <a:cubicBezTo>
                  <a:pt x="9094" y="9530"/>
                  <a:pt x="9007" y="9606"/>
                  <a:pt x="9007" y="9727"/>
                </a:cubicBezTo>
                <a:lnTo>
                  <a:pt x="9007" y="21412"/>
                </a:lnTo>
                <a:cubicBezTo>
                  <a:pt x="9007" y="21516"/>
                  <a:pt x="9068" y="21598"/>
                  <a:pt x="9149" y="21598"/>
                </a:cubicBezTo>
                <a:lnTo>
                  <a:pt x="11981" y="21598"/>
                </a:lnTo>
                <a:cubicBezTo>
                  <a:pt x="12062" y="21598"/>
                  <a:pt x="12125" y="21516"/>
                  <a:pt x="12125" y="21412"/>
                </a:cubicBezTo>
                <a:lnTo>
                  <a:pt x="12125" y="13474"/>
                </a:lnTo>
                <a:cubicBezTo>
                  <a:pt x="12125" y="13426"/>
                  <a:pt x="12113" y="13386"/>
                  <a:pt x="12082" y="13345"/>
                </a:cubicBezTo>
                <a:lnTo>
                  <a:pt x="9250" y="9598"/>
                </a:lnTo>
                <a:cubicBezTo>
                  <a:pt x="9228" y="9570"/>
                  <a:pt x="9201" y="9554"/>
                  <a:pt x="9174" y="9548"/>
                </a:cubicBezTo>
                <a:close/>
                <a:moveTo>
                  <a:pt x="16102" y="10653"/>
                </a:moveTo>
                <a:cubicBezTo>
                  <a:pt x="16074" y="10659"/>
                  <a:pt x="16045" y="10676"/>
                  <a:pt x="16021" y="10704"/>
                </a:cubicBezTo>
                <a:lnTo>
                  <a:pt x="13700" y="13917"/>
                </a:lnTo>
                <a:lnTo>
                  <a:pt x="13189" y="14693"/>
                </a:lnTo>
                <a:cubicBezTo>
                  <a:pt x="13170" y="14725"/>
                  <a:pt x="13158" y="14773"/>
                  <a:pt x="13158" y="14814"/>
                </a:cubicBezTo>
                <a:lnTo>
                  <a:pt x="13158" y="21412"/>
                </a:lnTo>
                <a:cubicBezTo>
                  <a:pt x="13158" y="21516"/>
                  <a:pt x="13221" y="21598"/>
                  <a:pt x="13301" y="21598"/>
                </a:cubicBezTo>
                <a:lnTo>
                  <a:pt x="16133" y="21598"/>
                </a:lnTo>
                <a:cubicBezTo>
                  <a:pt x="16214" y="21598"/>
                  <a:pt x="16275" y="21516"/>
                  <a:pt x="16275" y="21412"/>
                </a:cubicBezTo>
                <a:lnTo>
                  <a:pt x="16275" y="10832"/>
                </a:lnTo>
                <a:cubicBezTo>
                  <a:pt x="16275" y="10711"/>
                  <a:pt x="16188" y="10636"/>
                  <a:pt x="16102" y="10653"/>
                </a:cubicBezTo>
                <a:close/>
                <a:moveTo>
                  <a:pt x="7801" y="10923"/>
                </a:moveTo>
                <a:cubicBezTo>
                  <a:pt x="7774" y="10930"/>
                  <a:pt x="7747" y="10946"/>
                  <a:pt x="7725" y="10976"/>
                </a:cubicBezTo>
                <a:lnTo>
                  <a:pt x="4894" y="14902"/>
                </a:lnTo>
                <a:cubicBezTo>
                  <a:pt x="4869" y="14934"/>
                  <a:pt x="4855" y="14974"/>
                  <a:pt x="4855" y="15023"/>
                </a:cubicBezTo>
                <a:lnTo>
                  <a:pt x="4855" y="21412"/>
                </a:lnTo>
                <a:cubicBezTo>
                  <a:pt x="4855" y="21516"/>
                  <a:pt x="4918" y="21598"/>
                  <a:pt x="4999" y="21598"/>
                </a:cubicBezTo>
                <a:lnTo>
                  <a:pt x="7830" y="21598"/>
                </a:lnTo>
                <a:cubicBezTo>
                  <a:pt x="7911" y="21598"/>
                  <a:pt x="7974" y="21516"/>
                  <a:pt x="7974" y="21412"/>
                </a:cubicBezTo>
                <a:lnTo>
                  <a:pt x="7974" y="11097"/>
                </a:lnTo>
                <a:cubicBezTo>
                  <a:pt x="7974" y="10976"/>
                  <a:pt x="7884" y="10902"/>
                  <a:pt x="7801" y="10923"/>
                </a:cubicBezTo>
                <a:close/>
                <a:moveTo>
                  <a:pt x="3680" y="16498"/>
                </a:moveTo>
                <a:cubicBezTo>
                  <a:pt x="3652" y="16505"/>
                  <a:pt x="3626" y="16524"/>
                  <a:pt x="3604" y="16554"/>
                </a:cubicBezTo>
                <a:lnTo>
                  <a:pt x="772" y="20477"/>
                </a:lnTo>
                <a:cubicBezTo>
                  <a:pt x="747" y="20510"/>
                  <a:pt x="735" y="20550"/>
                  <a:pt x="735" y="20598"/>
                </a:cubicBezTo>
                <a:lnTo>
                  <a:pt x="735" y="21412"/>
                </a:lnTo>
                <a:cubicBezTo>
                  <a:pt x="735" y="21516"/>
                  <a:pt x="798" y="21598"/>
                  <a:pt x="879" y="21598"/>
                </a:cubicBezTo>
                <a:lnTo>
                  <a:pt x="3711" y="21598"/>
                </a:lnTo>
                <a:cubicBezTo>
                  <a:pt x="3792" y="21598"/>
                  <a:pt x="3853" y="21516"/>
                  <a:pt x="3853" y="21412"/>
                </a:cubicBezTo>
                <a:lnTo>
                  <a:pt x="3853" y="16682"/>
                </a:lnTo>
                <a:cubicBezTo>
                  <a:pt x="3853" y="16555"/>
                  <a:pt x="3762" y="16478"/>
                  <a:pt x="3680" y="16498"/>
                </a:cubicBezTo>
                <a:close/>
              </a:path>
            </a:pathLst>
          </a:custGeom>
          <a:solidFill>
            <a:srgbClr val="F2F2F2"/>
          </a:solidFill>
          <a:ln w="76200">
            <a:solidFill>
              <a:srgbClr val="A0CCB0"/>
            </a:solidFill>
          </a:ln>
          <a:effectLst>
            <a:outerShdw blurRad="381000" dist="101600" dir="5400000" rotWithShape="0">
              <a:srgbClr val="000000">
                <a:alpha val="42823"/>
              </a:srgbClr>
            </a:outerShdw>
          </a:effectLst>
        </p:spPr>
        <p:txBody>
          <a:bodyPr tIns="91439" bIns="91439" anchor="ctr"/>
          <a:lstStyle/>
          <a:p>
            <a:endParaRPr/>
          </a:p>
        </p:txBody>
      </p:sp>
      <p:sp>
        <p:nvSpPr>
          <p:cNvPr id="299" name="Content Placeholder 2"/>
          <p:cNvSpPr txBox="1"/>
          <p:nvPr/>
        </p:nvSpPr>
        <p:spPr>
          <a:xfrm>
            <a:off x="3603607" y="6182359"/>
            <a:ext cx="17176786" cy="1338581"/>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lvl1pPr algn="ctr" defTabSz="1219200">
              <a:lnSpc>
                <a:spcPct val="85000"/>
              </a:lnSpc>
              <a:spcBef>
                <a:spcPts val="1600"/>
              </a:spcBef>
              <a:defRPr sz="7600">
                <a:latin typeface="+mn-lt"/>
                <a:ea typeface="+mn-ea"/>
                <a:cs typeface="+mn-cs"/>
                <a:sym typeface="Helvetica"/>
              </a:defRPr>
            </a:lvl1pPr>
          </a:lstStyle>
          <a:p>
            <a:r>
              <a:t>72 / INTEREST RATE = YEARS</a:t>
            </a:r>
          </a:p>
        </p:txBody>
      </p:sp>
      <p:sp>
        <p:nvSpPr>
          <p:cNvPr id="300" name="Calculator"/>
          <p:cNvSpPr/>
          <p:nvPr/>
        </p:nvSpPr>
        <p:spPr>
          <a:xfrm>
            <a:off x="11170656" y="9309200"/>
            <a:ext cx="2042689" cy="2891344"/>
          </a:xfrm>
          <a:custGeom>
            <a:avLst/>
            <a:gdLst/>
            <a:ahLst/>
            <a:cxnLst>
              <a:cxn ang="0">
                <a:pos x="wd2" y="hd2"/>
              </a:cxn>
              <a:cxn ang="5400000">
                <a:pos x="wd2" y="hd2"/>
              </a:cxn>
              <a:cxn ang="10800000">
                <a:pos x="wd2" y="hd2"/>
              </a:cxn>
              <a:cxn ang="16200000">
                <a:pos x="wd2" y="hd2"/>
              </a:cxn>
            </a:cxnLst>
            <a:rect l="0" t="0" r="r" b="b"/>
            <a:pathLst>
              <a:path w="21600" h="21600" extrusionOk="0">
                <a:moveTo>
                  <a:pt x="1522" y="0"/>
                </a:moveTo>
                <a:cubicBezTo>
                  <a:pt x="681" y="0"/>
                  <a:pt x="0" y="481"/>
                  <a:pt x="0" y="1075"/>
                </a:cubicBezTo>
                <a:lnTo>
                  <a:pt x="0" y="20525"/>
                </a:lnTo>
                <a:cubicBezTo>
                  <a:pt x="0" y="21119"/>
                  <a:pt x="681" y="21600"/>
                  <a:pt x="1522" y="21600"/>
                </a:cubicBezTo>
                <a:lnTo>
                  <a:pt x="20081" y="21600"/>
                </a:lnTo>
                <a:cubicBezTo>
                  <a:pt x="20922" y="21600"/>
                  <a:pt x="21600" y="21119"/>
                  <a:pt x="21600" y="20525"/>
                </a:cubicBezTo>
                <a:lnTo>
                  <a:pt x="21600" y="1075"/>
                </a:lnTo>
                <a:cubicBezTo>
                  <a:pt x="21592" y="481"/>
                  <a:pt x="20912" y="0"/>
                  <a:pt x="20071" y="0"/>
                </a:cubicBezTo>
                <a:lnTo>
                  <a:pt x="1522" y="0"/>
                </a:lnTo>
                <a:close/>
                <a:moveTo>
                  <a:pt x="2866" y="1696"/>
                </a:moveTo>
                <a:lnTo>
                  <a:pt x="18734" y="1696"/>
                </a:lnTo>
                <a:cubicBezTo>
                  <a:pt x="19017" y="1696"/>
                  <a:pt x="19254" y="1857"/>
                  <a:pt x="19254" y="2062"/>
                </a:cubicBezTo>
                <a:lnTo>
                  <a:pt x="19254" y="4985"/>
                </a:lnTo>
                <a:cubicBezTo>
                  <a:pt x="19254" y="5185"/>
                  <a:pt x="19024" y="5351"/>
                  <a:pt x="18734" y="5351"/>
                </a:cubicBezTo>
                <a:lnTo>
                  <a:pt x="2866" y="5351"/>
                </a:lnTo>
                <a:cubicBezTo>
                  <a:pt x="2583" y="5351"/>
                  <a:pt x="2348" y="5190"/>
                  <a:pt x="2348" y="4985"/>
                </a:cubicBezTo>
                <a:lnTo>
                  <a:pt x="2348" y="2062"/>
                </a:lnTo>
                <a:cubicBezTo>
                  <a:pt x="2348" y="1862"/>
                  <a:pt x="2576" y="1696"/>
                  <a:pt x="2866" y="1696"/>
                </a:cubicBezTo>
                <a:close/>
                <a:moveTo>
                  <a:pt x="17580" y="6615"/>
                </a:moveTo>
                <a:cubicBezTo>
                  <a:pt x="17771" y="6615"/>
                  <a:pt x="17924" y="6723"/>
                  <a:pt x="17924" y="6858"/>
                </a:cubicBezTo>
                <a:cubicBezTo>
                  <a:pt x="17924" y="6993"/>
                  <a:pt x="17771" y="7101"/>
                  <a:pt x="17580" y="7101"/>
                </a:cubicBezTo>
                <a:cubicBezTo>
                  <a:pt x="17389" y="7106"/>
                  <a:pt x="17236" y="6993"/>
                  <a:pt x="17236" y="6858"/>
                </a:cubicBezTo>
                <a:cubicBezTo>
                  <a:pt x="17236" y="6723"/>
                  <a:pt x="17389" y="6615"/>
                  <a:pt x="17580" y="6615"/>
                </a:cubicBezTo>
                <a:close/>
                <a:moveTo>
                  <a:pt x="2890" y="6674"/>
                </a:moveTo>
                <a:lnTo>
                  <a:pt x="5121" y="6674"/>
                </a:lnTo>
                <a:cubicBezTo>
                  <a:pt x="5419" y="6674"/>
                  <a:pt x="5663" y="6847"/>
                  <a:pt x="5663" y="7057"/>
                </a:cubicBezTo>
                <a:lnTo>
                  <a:pt x="5663" y="8073"/>
                </a:lnTo>
                <a:cubicBezTo>
                  <a:pt x="5663" y="8284"/>
                  <a:pt x="5419" y="8456"/>
                  <a:pt x="5121" y="8456"/>
                </a:cubicBezTo>
                <a:lnTo>
                  <a:pt x="2890" y="8456"/>
                </a:lnTo>
                <a:cubicBezTo>
                  <a:pt x="2592" y="8456"/>
                  <a:pt x="2348" y="8284"/>
                  <a:pt x="2348" y="8073"/>
                </a:cubicBezTo>
                <a:lnTo>
                  <a:pt x="2348" y="7057"/>
                </a:lnTo>
                <a:cubicBezTo>
                  <a:pt x="2348" y="6847"/>
                  <a:pt x="2592" y="6674"/>
                  <a:pt x="2890" y="6674"/>
                </a:cubicBezTo>
                <a:close/>
                <a:moveTo>
                  <a:pt x="7400" y="6674"/>
                </a:moveTo>
                <a:lnTo>
                  <a:pt x="9669" y="6674"/>
                </a:lnTo>
                <a:cubicBezTo>
                  <a:pt x="9967" y="6674"/>
                  <a:pt x="10211" y="6847"/>
                  <a:pt x="10211" y="7057"/>
                </a:cubicBezTo>
                <a:lnTo>
                  <a:pt x="10211" y="8073"/>
                </a:lnTo>
                <a:cubicBezTo>
                  <a:pt x="10211" y="8284"/>
                  <a:pt x="9967" y="8456"/>
                  <a:pt x="9669" y="8456"/>
                </a:cubicBezTo>
                <a:lnTo>
                  <a:pt x="7400" y="8456"/>
                </a:lnTo>
                <a:cubicBezTo>
                  <a:pt x="7102" y="8456"/>
                  <a:pt x="6858" y="8284"/>
                  <a:pt x="6858" y="8073"/>
                </a:cubicBezTo>
                <a:lnTo>
                  <a:pt x="6858" y="7057"/>
                </a:lnTo>
                <a:cubicBezTo>
                  <a:pt x="6858" y="6847"/>
                  <a:pt x="7102" y="6674"/>
                  <a:pt x="7400" y="6674"/>
                </a:cubicBezTo>
                <a:close/>
                <a:moveTo>
                  <a:pt x="11924" y="6674"/>
                </a:moveTo>
                <a:lnTo>
                  <a:pt x="14195" y="6674"/>
                </a:lnTo>
                <a:cubicBezTo>
                  <a:pt x="14493" y="6674"/>
                  <a:pt x="14738" y="6847"/>
                  <a:pt x="14738" y="7057"/>
                </a:cubicBezTo>
                <a:lnTo>
                  <a:pt x="14738" y="8073"/>
                </a:lnTo>
                <a:cubicBezTo>
                  <a:pt x="14738" y="8284"/>
                  <a:pt x="14493" y="8456"/>
                  <a:pt x="14195" y="8456"/>
                </a:cubicBezTo>
                <a:lnTo>
                  <a:pt x="11924" y="8456"/>
                </a:lnTo>
                <a:cubicBezTo>
                  <a:pt x="11626" y="8456"/>
                  <a:pt x="11382" y="8284"/>
                  <a:pt x="11382" y="8073"/>
                </a:cubicBezTo>
                <a:lnTo>
                  <a:pt x="11382" y="7057"/>
                </a:lnTo>
                <a:cubicBezTo>
                  <a:pt x="11382" y="6847"/>
                  <a:pt x="11626" y="6674"/>
                  <a:pt x="11924" y="6674"/>
                </a:cubicBezTo>
                <a:close/>
                <a:moveTo>
                  <a:pt x="16433" y="7290"/>
                </a:moveTo>
                <a:lnTo>
                  <a:pt x="18743" y="7290"/>
                </a:lnTo>
                <a:lnTo>
                  <a:pt x="18743" y="7685"/>
                </a:lnTo>
                <a:lnTo>
                  <a:pt x="16433" y="7685"/>
                </a:lnTo>
                <a:lnTo>
                  <a:pt x="16433" y="7290"/>
                </a:lnTo>
                <a:close/>
                <a:moveTo>
                  <a:pt x="17580" y="7867"/>
                </a:moveTo>
                <a:cubicBezTo>
                  <a:pt x="17771" y="7867"/>
                  <a:pt x="17924" y="7975"/>
                  <a:pt x="17924" y="8110"/>
                </a:cubicBezTo>
                <a:cubicBezTo>
                  <a:pt x="17924" y="8245"/>
                  <a:pt x="17771" y="8353"/>
                  <a:pt x="17580" y="8353"/>
                </a:cubicBezTo>
                <a:cubicBezTo>
                  <a:pt x="17389" y="8353"/>
                  <a:pt x="17236" y="8245"/>
                  <a:pt x="17236" y="8110"/>
                </a:cubicBezTo>
                <a:cubicBezTo>
                  <a:pt x="17236" y="7975"/>
                  <a:pt x="17389" y="7867"/>
                  <a:pt x="17580" y="7867"/>
                </a:cubicBezTo>
                <a:close/>
                <a:moveTo>
                  <a:pt x="2890" y="9580"/>
                </a:moveTo>
                <a:lnTo>
                  <a:pt x="5121" y="9580"/>
                </a:lnTo>
                <a:cubicBezTo>
                  <a:pt x="5419" y="9580"/>
                  <a:pt x="5663" y="9752"/>
                  <a:pt x="5663" y="9963"/>
                </a:cubicBezTo>
                <a:lnTo>
                  <a:pt x="5663" y="10979"/>
                </a:lnTo>
                <a:cubicBezTo>
                  <a:pt x="5663" y="11189"/>
                  <a:pt x="5419" y="11362"/>
                  <a:pt x="5121" y="11362"/>
                </a:cubicBezTo>
                <a:lnTo>
                  <a:pt x="2890" y="11362"/>
                </a:lnTo>
                <a:cubicBezTo>
                  <a:pt x="2592" y="11362"/>
                  <a:pt x="2348" y="11189"/>
                  <a:pt x="2348" y="10979"/>
                </a:cubicBezTo>
                <a:lnTo>
                  <a:pt x="2348" y="9963"/>
                </a:lnTo>
                <a:cubicBezTo>
                  <a:pt x="2348" y="9752"/>
                  <a:pt x="2592" y="9580"/>
                  <a:pt x="2890" y="9580"/>
                </a:cubicBezTo>
                <a:close/>
                <a:moveTo>
                  <a:pt x="7400" y="9580"/>
                </a:moveTo>
                <a:lnTo>
                  <a:pt x="9669" y="9580"/>
                </a:lnTo>
                <a:cubicBezTo>
                  <a:pt x="9967" y="9580"/>
                  <a:pt x="10211" y="9752"/>
                  <a:pt x="10211" y="9963"/>
                </a:cubicBezTo>
                <a:lnTo>
                  <a:pt x="10211" y="10979"/>
                </a:lnTo>
                <a:cubicBezTo>
                  <a:pt x="10211" y="11189"/>
                  <a:pt x="9967" y="11362"/>
                  <a:pt x="9669" y="11362"/>
                </a:cubicBezTo>
                <a:lnTo>
                  <a:pt x="7400" y="11362"/>
                </a:lnTo>
                <a:cubicBezTo>
                  <a:pt x="7102" y="11362"/>
                  <a:pt x="6858" y="11189"/>
                  <a:pt x="6858" y="10979"/>
                </a:cubicBezTo>
                <a:lnTo>
                  <a:pt x="6858" y="9963"/>
                </a:lnTo>
                <a:cubicBezTo>
                  <a:pt x="6858" y="9752"/>
                  <a:pt x="7102" y="9580"/>
                  <a:pt x="7400" y="9580"/>
                </a:cubicBezTo>
                <a:close/>
                <a:moveTo>
                  <a:pt x="11924" y="9580"/>
                </a:moveTo>
                <a:lnTo>
                  <a:pt x="14195" y="9580"/>
                </a:lnTo>
                <a:cubicBezTo>
                  <a:pt x="14493" y="9580"/>
                  <a:pt x="14738" y="9752"/>
                  <a:pt x="14738" y="9963"/>
                </a:cubicBezTo>
                <a:lnTo>
                  <a:pt x="14738" y="10979"/>
                </a:lnTo>
                <a:cubicBezTo>
                  <a:pt x="14738" y="11189"/>
                  <a:pt x="14493" y="11362"/>
                  <a:pt x="14195" y="11362"/>
                </a:cubicBezTo>
                <a:lnTo>
                  <a:pt x="11924" y="11362"/>
                </a:lnTo>
                <a:cubicBezTo>
                  <a:pt x="11626" y="11362"/>
                  <a:pt x="11382" y="11189"/>
                  <a:pt x="11382" y="10979"/>
                </a:cubicBezTo>
                <a:lnTo>
                  <a:pt x="11382" y="9963"/>
                </a:lnTo>
                <a:cubicBezTo>
                  <a:pt x="11382" y="9752"/>
                  <a:pt x="11626" y="9580"/>
                  <a:pt x="11924" y="9580"/>
                </a:cubicBezTo>
                <a:close/>
                <a:moveTo>
                  <a:pt x="16969" y="9752"/>
                </a:moveTo>
                <a:lnTo>
                  <a:pt x="17587" y="10189"/>
                </a:lnTo>
                <a:lnTo>
                  <a:pt x="18208" y="9752"/>
                </a:lnTo>
                <a:lnTo>
                  <a:pt x="18598" y="10027"/>
                </a:lnTo>
                <a:lnTo>
                  <a:pt x="17979" y="10466"/>
                </a:lnTo>
                <a:lnTo>
                  <a:pt x="18598" y="10903"/>
                </a:lnTo>
                <a:lnTo>
                  <a:pt x="18199" y="11183"/>
                </a:lnTo>
                <a:lnTo>
                  <a:pt x="17580" y="10746"/>
                </a:lnTo>
                <a:lnTo>
                  <a:pt x="16961" y="11183"/>
                </a:lnTo>
                <a:lnTo>
                  <a:pt x="16572" y="10908"/>
                </a:lnTo>
                <a:lnTo>
                  <a:pt x="17191" y="10471"/>
                </a:lnTo>
                <a:lnTo>
                  <a:pt x="16572" y="10034"/>
                </a:lnTo>
                <a:lnTo>
                  <a:pt x="16969" y="9752"/>
                </a:lnTo>
                <a:close/>
                <a:moveTo>
                  <a:pt x="2890" y="12437"/>
                </a:moveTo>
                <a:lnTo>
                  <a:pt x="5121" y="12437"/>
                </a:lnTo>
                <a:cubicBezTo>
                  <a:pt x="5419" y="12437"/>
                  <a:pt x="5663" y="12609"/>
                  <a:pt x="5663" y="12820"/>
                </a:cubicBezTo>
                <a:lnTo>
                  <a:pt x="5663" y="13834"/>
                </a:lnTo>
                <a:cubicBezTo>
                  <a:pt x="5663" y="14045"/>
                  <a:pt x="5419" y="14219"/>
                  <a:pt x="5121" y="14219"/>
                </a:cubicBezTo>
                <a:lnTo>
                  <a:pt x="2890" y="14219"/>
                </a:lnTo>
                <a:cubicBezTo>
                  <a:pt x="2592" y="14219"/>
                  <a:pt x="2348" y="14045"/>
                  <a:pt x="2348" y="13834"/>
                </a:cubicBezTo>
                <a:lnTo>
                  <a:pt x="2348" y="12820"/>
                </a:lnTo>
                <a:cubicBezTo>
                  <a:pt x="2348" y="12609"/>
                  <a:pt x="2592" y="12437"/>
                  <a:pt x="2890" y="12437"/>
                </a:cubicBezTo>
                <a:close/>
                <a:moveTo>
                  <a:pt x="7400" y="12437"/>
                </a:moveTo>
                <a:lnTo>
                  <a:pt x="9669" y="12437"/>
                </a:lnTo>
                <a:cubicBezTo>
                  <a:pt x="9967" y="12437"/>
                  <a:pt x="10211" y="12609"/>
                  <a:pt x="10211" y="12820"/>
                </a:cubicBezTo>
                <a:lnTo>
                  <a:pt x="10211" y="13834"/>
                </a:lnTo>
                <a:cubicBezTo>
                  <a:pt x="10211" y="14045"/>
                  <a:pt x="9967" y="14219"/>
                  <a:pt x="9669" y="14219"/>
                </a:cubicBezTo>
                <a:lnTo>
                  <a:pt x="7400" y="14219"/>
                </a:lnTo>
                <a:cubicBezTo>
                  <a:pt x="7102" y="14219"/>
                  <a:pt x="6858" y="14045"/>
                  <a:pt x="6858" y="13834"/>
                </a:cubicBezTo>
                <a:lnTo>
                  <a:pt x="6858" y="12820"/>
                </a:lnTo>
                <a:cubicBezTo>
                  <a:pt x="6858" y="12609"/>
                  <a:pt x="7102" y="12437"/>
                  <a:pt x="7400" y="12437"/>
                </a:cubicBezTo>
                <a:close/>
                <a:moveTo>
                  <a:pt x="11924" y="12437"/>
                </a:moveTo>
                <a:lnTo>
                  <a:pt x="14195" y="12437"/>
                </a:lnTo>
                <a:cubicBezTo>
                  <a:pt x="14493" y="12437"/>
                  <a:pt x="14738" y="12609"/>
                  <a:pt x="14738" y="12820"/>
                </a:cubicBezTo>
                <a:lnTo>
                  <a:pt x="14738" y="13834"/>
                </a:lnTo>
                <a:cubicBezTo>
                  <a:pt x="14738" y="14045"/>
                  <a:pt x="14493" y="14219"/>
                  <a:pt x="14195" y="14219"/>
                </a:cubicBezTo>
                <a:lnTo>
                  <a:pt x="11924" y="14219"/>
                </a:lnTo>
                <a:cubicBezTo>
                  <a:pt x="11626" y="14219"/>
                  <a:pt x="11382" y="14045"/>
                  <a:pt x="11382" y="13834"/>
                </a:cubicBezTo>
                <a:lnTo>
                  <a:pt x="11382" y="12820"/>
                </a:lnTo>
                <a:cubicBezTo>
                  <a:pt x="11382" y="12609"/>
                  <a:pt x="11626" y="12437"/>
                  <a:pt x="11924" y="12437"/>
                </a:cubicBezTo>
                <a:close/>
                <a:moveTo>
                  <a:pt x="16426" y="13127"/>
                </a:moveTo>
                <a:lnTo>
                  <a:pt x="18734" y="13127"/>
                </a:lnTo>
                <a:lnTo>
                  <a:pt x="18734" y="13522"/>
                </a:lnTo>
                <a:lnTo>
                  <a:pt x="16426" y="13522"/>
                </a:lnTo>
                <a:lnTo>
                  <a:pt x="16426" y="13127"/>
                </a:lnTo>
                <a:close/>
                <a:moveTo>
                  <a:pt x="2890" y="15292"/>
                </a:moveTo>
                <a:lnTo>
                  <a:pt x="5121" y="15292"/>
                </a:lnTo>
                <a:cubicBezTo>
                  <a:pt x="5419" y="15292"/>
                  <a:pt x="5663" y="15466"/>
                  <a:pt x="5663" y="15677"/>
                </a:cubicBezTo>
                <a:lnTo>
                  <a:pt x="5663" y="16691"/>
                </a:lnTo>
                <a:cubicBezTo>
                  <a:pt x="5663" y="16902"/>
                  <a:pt x="5419" y="17074"/>
                  <a:pt x="5121" y="17074"/>
                </a:cubicBezTo>
                <a:lnTo>
                  <a:pt x="2890" y="17074"/>
                </a:lnTo>
                <a:cubicBezTo>
                  <a:pt x="2592" y="17074"/>
                  <a:pt x="2348" y="16902"/>
                  <a:pt x="2348" y="16691"/>
                </a:cubicBezTo>
                <a:lnTo>
                  <a:pt x="2348" y="15677"/>
                </a:lnTo>
                <a:cubicBezTo>
                  <a:pt x="2348" y="15466"/>
                  <a:pt x="2592" y="15292"/>
                  <a:pt x="2890" y="15292"/>
                </a:cubicBezTo>
                <a:close/>
                <a:moveTo>
                  <a:pt x="7400" y="15292"/>
                </a:moveTo>
                <a:lnTo>
                  <a:pt x="9669" y="15292"/>
                </a:lnTo>
                <a:cubicBezTo>
                  <a:pt x="9967" y="15292"/>
                  <a:pt x="10211" y="15466"/>
                  <a:pt x="10211" y="15677"/>
                </a:cubicBezTo>
                <a:lnTo>
                  <a:pt x="10211" y="16691"/>
                </a:lnTo>
                <a:cubicBezTo>
                  <a:pt x="10211" y="16902"/>
                  <a:pt x="9967" y="17074"/>
                  <a:pt x="9669" y="17074"/>
                </a:cubicBezTo>
                <a:lnTo>
                  <a:pt x="7400" y="17074"/>
                </a:lnTo>
                <a:cubicBezTo>
                  <a:pt x="7102" y="17074"/>
                  <a:pt x="6858" y="16902"/>
                  <a:pt x="6858" y="16691"/>
                </a:cubicBezTo>
                <a:lnTo>
                  <a:pt x="6858" y="15677"/>
                </a:lnTo>
                <a:cubicBezTo>
                  <a:pt x="6858" y="15466"/>
                  <a:pt x="7102" y="15292"/>
                  <a:pt x="7400" y="15292"/>
                </a:cubicBezTo>
                <a:close/>
                <a:moveTo>
                  <a:pt x="11924" y="15292"/>
                </a:moveTo>
                <a:lnTo>
                  <a:pt x="14195" y="15292"/>
                </a:lnTo>
                <a:cubicBezTo>
                  <a:pt x="14493" y="15292"/>
                  <a:pt x="14738" y="15466"/>
                  <a:pt x="14738" y="15677"/>
                </a:cubicBezTo>
                <a:lnTo>
                  <a:pt x="14738" y="16691"/>
                </a:lnTo>
                <a:cubicBezTo>
                  <a:pt x="14738" y="16902"/>
                  <a:pt x="14493" y="17074"/>
                  <a:pt x="14195" y="17074"/>
                </a:cubicBezTo>
                <a:lnTo>
                  <a:pt x="11924" y="17074"/>
                </a:lnTo>
                <a:cubicBezTo>
                  <a:pt x="11626" y="17074"/>
                  <a:pt x="11382" y="16902"/>
                  <a:pt x="11382" y="16691"/>
                </a:cubicBezTo>
                <a:lnTo>
                  <a:pt x="11382" y="15677"/>
                </a:lnTo>
                <a:cubicBezTo>
                  <a:pt x="11382" y="15466"/>
                  <a:pt x="11626" y="15292"/>
                  <a:pt x="11924" y="15292"/>
                </a:cubicBezTo>
                <a:close/>
                <a:moveTo>
                  <a:pt x="17305" y="15368"/>
                </a:moveTo>
                <a:lnTo>
                  <a:pt x="17864" y="15368"/>
                </a:lnTo>
                <a:lnTo>
                  <a:pt x="17864" y="15984"/>
                </a:lnTo>
                <a:lnTo>
                  <a:pt x="18734" y="15984"/>
                </a:lnTo>
                <a:lnTo>
                  <a:pt x="18734" y="16379"/>
                </a:lnTo>
                <a:lnTo>
                  <a:pt x="17864" y="16379"/>
                </a:lnTo>
                <a:lnTo>
                  <a:pt x="17864" y="17000"/>
                </a:lnTo>
                <a:lnTo>
                  <a:pt x="17305" y="17000"/>
                </a:lnTo>
                <a:lnTo>
                  <a:pt x="17305" y="16379"/>
                </a:lnTo>
                <a:lnTo>
                  <a:pt x="16433" y="16379"/>
                </a:lnTo>
                <a:lnTo>
                  <a:pt x="16433" y="15984"/>
                </a:lnTo>
                <a:lnTo>
                  <a:pt x="17305" y="15984"/>
                </a:lnTo>
                <a:lnTo>
                  <a:pt x="17305" y="15368"/>
                </a:lnTo>
                <a:close/>
                <a:moveTo>
                  <a:pt x="2897" y="18144"/>
                </a:moveTo>
                <a:lnTo>
                  <a:pt x="9669" y="18144"/>
                </a:lnTo>
                <a:cubicBezTo>
                  <a:pt x="9967" y="18144"/>
                  <a:pt x="10211" y="18316"/>
                  <a:pt x="10211" y="18527"/>
                </a:cubicBezTo>
                <a:lnTo>
                  <a:pt x="10211" y="19543"/>
                </a:lnTo>
                <a:cubicBezTo>
                  <a:pt x="10211" y="19754"/>
                  <a:pt x="9967" y="19926"/>
                  <a:pt x="9669" y="19926"/>
                </a:cubicBezTo>
                <a:lnTo>
                  <a:pt x="2897" y="19926"/>
                </a:lnTo>
                <a:cubicBezTo>
                  <a:pt x="2599" y="19926"/>
                  <a:pt x="2355" y="19754"/>
                  <a:pt x="2355" y="19543"/>
                </a:cubicBezTo>
                <a:lnTo>
                  <a:pt x="2355" y="18527"/>
                </a:lnTo>
                <a:cubicBezTo>
                  <a:pt x="2355" y="18316"/>
                  <a:pt x="2599" y="18144"/>
                  <a:pt x="2897" y="18144"/>
                </a:cubicBezTo>
                <a:close/>
                <a:moveTo>
                  <a:pt x="11924" y="18144"/>
                </a:moveTo>
                <a:lnTo>
                  <a:pt x="14195" y="18144"/>
                </a:lnTo>
                <a:cubicBezTo>
                  <a:pt x="14493" y="18144"/>
                  <a:pt x="14738" y="18316"/>
                  <a:pt x="14738" y="18527"/>
                </a:cubicBezTo>
                <a:lnTo>
                  <a:pt x="14738" y="19543"/>
                </a:lnTo>
                <a:cubicBezTo>
                  <a:pt x="14738" y="19754"/>
                  <a:pt x="14493" y="19926"/>
                  <a:pt x="14195" y="19926"/>
                </a:cubicBezTo>
                <a:lnTo>
                  <a:pt x="11924" y="19926"/>
                </a:lnTo>
                <a:cubicBezTo>
                  <a:pt x="11626" y="19926"/>
                  <a:pt x="11382" y="19754"/>
                  <a:pt x="11382" y="19543"/>
                </a:cubicBezTo>
                <a:lnTo>
                  <a:pt x="11382" y="18527"/>
                </a:lnTo>
                <a:cubicBezTo>
                  <a:pt x="11382" y="18316"/>
                  <a:pt x="11626" y="18144"/>
                  <a:pt x="11924" y="18144"/>
                </a:cubicBezTo>
                <a:close/>
                <a:moveTo>
                  <a:pt x="16426" y="18517"/>
                </a:moveTo>
                <a:lnTo>
                  <a:pt x="18734" y="18517"/>
                </a:lnTo>
                <a:lnTo>
                  <a:pt x="18734" y="18910"/>
                </a:lnTo>
                <a:lnTo>
                  <a:pt x="16426" y="18910"/>
                </a:lnTo>
                <a:lnTo>
                  <a:pt x="16426" y="18517"/>
                </a:lnTo>
                <a:close/>
                <a:moveTo>
                  <a:pt x="16426" y="19165"/>
                </a:moveTo>
                <a:lnTo>
                  <a:pt x="18734" y="19165"/>
                </a:lnTo>
                <a:lnTo>
                  <a:pt x="18734" y="19558"/>
                </a:lnTo>
                <a:lnTo>
                  <a:pt x="16426" y="19558"/>
                </a:lnTo>
                <a:lnTo>
                  <a:pt x="16426" y="19165"/>
                </a:lnTo>
                <a:close/>
              </a:path>
            </a:pathLst>
          </a:custGeom>
          <a:solidFill>
            <a:srgbClr val="FFFFFF"/>
          </a:solidFill>
          <a:ln w="76200">
            <a:solidFill>
              <a:srgbClr val="A0CCAE"/>
            </a:solidFill>
          </a:ln>
          <a:effectLst>
            <a:outerShdw blurRad="381000" dist="127000" dir="5400000" rotWithShape="0">
              <a:srgbClr val="000000">
                <a:alpha val="42823"/>
              </a:srgbClr>
            </a:outerShdw>
          </a:effectLst>
        </p:spPr>
        <p:txBody>
          <a:bodyPr tIns="91439" bIns="91439" anchor="ctr"/>
          <a:lstStyle/>
          <a:p>
            <a:endParaRPr/>
          </a:p>
        </p:txBody>
      </p:sp>
      <p:sp>
        <p:nvSpPr>
          <p:cNvPr id="301" name="Content Placeholder 2"/>
          <p:cNvSpPr txBox="1"/>
          <p:nvPr/>
        </p:nvSpPr>
        <p:spPr>
          <a:xfrm>
            <a:off x="3603607" y="3200941"/>
            <a:ext cx="17176786" cy="1338581"/>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lvl1pPr algn="ctr" defTabSz="1219200">
              <a:lnSpc>
                <a:spcPct val="85000"/>
              </a:lnSpc>
              <a:spcBef>
                <a:spcPts val="1600"/>
              </a:spcBef>
              <a:defRPr sz="7600">
                <a:latin typeface="+mn-lt"/>
                <a:ea typeface="+mn-ea"/>
                <a:cs typeface="+mn-cs"/>
                <a:sym typeface="Helvetica"/>
              </a:defRPr>
            </a:lvl1pPr>
          </a:lstStyle>
          <a:p>
            <a:r>
              <a:t>72 / 4% = 18 YEARS</a:t>
            </a:r>
          </a:p>
        </p:txBody>
      </p:sp>
      <p:sp>
        <p:nvSpPr>
          <p:cNvPr id="302" name="Content Placeholder 2"/>
          <p:cNvSpPr txBox="1"/>
          <p:nvPr/>
        </p:nvSpPr>
        <p:spPr>
          <a:xfrm>
            <a:off x="3603607" y="5548117"/>
            <a:ext cx="17176786" cy="1338581"/>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lvl1pPr algn="ctr" defTabSz="1219200">
              <a:lnSpc>
                <a:spcPct val="85000"/>
              </a:lnSpc>
              <a:spcBef>
                <a:spcPts val="1600"/>
              </a:spcBef>
              <a:defRPr sz="7600">
                <a:latin typeface="+mn-lt"/>
                <a:ea typeface="+mn-ea"/>
                <a:cs typeface="+mn-cs"/>
                <a:sym typeface="Helvetica"/>
              </a:defRPr>
            </a:lvl1pPr>
          </a:lstStyle>
          <a:p>
            <a:r>
              <a:t>72 / 12% = 6 YEARS</a:t>
            </a:r>
          </a:p>
        </p:txBody>
      </p:sp>
      <p:sp>
        <p:nvSpPr>
          <p:cNvPr id="303" name="Content Placeholder 2"/>
          <p:cNvSpPr txBox="1"/>
          <p:nvPr/>
        </p:nvSpPr>
        <p:spPr>
          <a:xfrm>
            <a:off x="3603607" y="7726730"/>
            <a:ext cx="17176786" cy="1338581"/>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lvl1pPr algn="ctr" defTabSz="1219200">
              <a:lnSpc>
                <a:spcPct val="85000"/>
              </a:lnSpc>
              <a:spcBef>
                <a:spcPts val="1600"/>
              </a:spcBef>
              <a:defRPr sz="7600">
                <a:latin typeface="+mn-lt"/>
                <a:ea typeface="+mn-ea"/>
                <a:cs typeface="+mn-cs"/>
                <a:sym typeface="Helvetica"/>
              </a:defRPr>
            </a:lvl1pPr>
          </a:lstStyle>
          <a:p>
            <a:r>
              <a:t>72 / 1% = 72 YEARS</a:t>
            </a:r>
          </a:p>
        </p:txBody>
      </p:sp>
      <p:sp>
        <p:nvSpPr>
          <p:cNvPr id="304" name="Content Placeholder 2"/>
          <p:cNvSpPr txBox="1"/>
          <p:nvPr/>
        </p:nvSpPr>
        <p:spPr>
          <a:xfrm>
            <a:off x="3603607" y="9964932"/>
            <a:ext cx="17176786" cy="1579881"/>
          </a:xfrm>
          <a:prstGeom prst="rect">
            <a:avLst/>
          </a:prstGeom>
          <a:ln w="25400">
            <a:miter lim="400000"/>
          </a:ln>
          <a:effectLst>
            <a:outerShdw blurRad="76200" dist="38100" dir="5400000" rotWithShape="0">
              <a:srgbClr val="000000">
                <a:alpha val="35000"/>
              </a:srgbClr>
            </a:outerShdw>
          </a:effectLst>
          <a:extLst>
            <a:ext uri="{C572A759-6A51-4108-AA02-DFA0A04FC94B}">
              <ma14:wrappingTextBoxFlag xmlns:ma14="http://schemas.microsoft.com/office/mac/drawingml/2011/main" xmlns="" val="1"/>
            </a:ext>
          </a:extLst>
        </p:spPr>
        <p:txBody>
          <a:bodyPr tIns="91439" bIns="91439">
            <a:spAutoFit/>
          </a:bodyPr>
          <a:lstStyle>
            <a:lvl1pPr algn="ctr" defTabSz="1219200">
              <a:lnSpc>
                <a:spcPct val="85000"/>
              </a:lnSpc>
              <a:spcBef>
                <a:spcPts val="1600"/>
              </a:spcBef>
              <a:defRPr sz="9200" b="1">
                <a:solidFill>
                  <a:srgbClr val="EF3137"/>
                </a:solidFill>
                <a:latin typeface="+mn-lt"/>
                <a:ea typeface="+mn-ea"/>
                <a:cs typeface="+mn-cs"/>
                <a:sym typeface="Helvetica"/>
              </a:defRPr>
            </a:lvl1pPr>
          </a:lstStyle>
          <a:p>
            <a:r>
              <a:t>NEVER!</a:t>
            </a:r>
          </a:p>
        </p:txBody>
      </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295"/>
                                        </p:tgtEl>
                                        <p:attrNameLst>
                                          <p:attrName>style.visibility</p:attrName>
                                        </p:attrNameLst>
                                      </p:cBhvr>
                                      <p:to>
                                        <p:strVal val="visible"/>
                                      </p:to>
                                    </p:set>
                                    <p:animEffect transition="in" filter="fade">
                                      <p:cBhvr>
                                        <p:cTn id="7" dur="200"/>
                                        <p:tgtEl>
                                          <p:spTgt spid="295"/>
                                        </p:tgtEl>
                                      </p:cBhvr>
                                    </p:animEffect>
                                  </p:childTnLst>
                                </p:cTn>
                              </p:par>
                            </p:childTnLst>
                          </p:cTn>
                        </p:par>
                        <p:par>
                          <p:cTn id="8" fill="hold">
                            <p:stCondLst>
                              <p:cond delay="200"/>
                            </p:stCondLst>
                            <p:childTnLst>
                              <p:par>
                                <p:cTn id="9" presetID="22" presetClass="entr" presetSubtype="8" fill="hold" grpId="0" nodeType="afterEffect">
                                  <p:stCondLst>
                                    <p:cond delay="0"/>
                                  </p:stCondLst>
                                  <p:iterate>
                                    <p:tmAbs val="0"/>
                                  </p:iterate>
                                  <p:childTnLst>
                                    <p:set>
                                      <p:cBhvr>
                                        <p:cTn id="10" fill="hold"/>
                                        <p:tgtEl>
                                          <p:spTgt spid="296"/>
                                        </p:tgtEl>
                                        <p:attrNameLst>
                                          <p:attrName>style.visibility</p:attrName>
                                        </p:attrNameLst>
                                      </p:cBhvr>
                                      <p:to>
                                        <p:strVal val="visible"/>
                                      </p:to>
                                    </p:set>
                                    <p:animEffect transition="in" filter="wipe(left)">
                                      <p:cBhvr>
                                        <p:cTn id="11" dur="700"/>
                                        <p:tgtEl>
                                          <p:spTgt spid="296"/>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fill="hold" grpId="0" nodeType="clickEffect">
                                  <p:stCondLst>
                                    <p:cond delay="0"/>
                                  </p:stCondLst>
                                  <p:iterate>
                                    <p:tmAbs val="0"/>
                                  </p:iterate>
                                  <p:childTnLst>
                                    <p:set>
                                      <p:cBhvr>
                                        <p:cTn id="15" fill="hold"/>
                                        <p:tgtEl>
                                          <p:spTgt spid="297"/>
                                        </p:tgtEl>
                                        <p:attrNameLst>
                                          <p:attrName>style.visibility</p:attrName>
                                        </p:attrNameLst>
                                      </p:cBhvr>
                                      <p:to>
                                        <p:strVal val="visible"/>
                                      </p:to>
                                    </p:set>
                                    <p:animEffect transition="in" filter="fade">
                                      <p:cBhvr>
                                        <p:cTn id="16" dur="200"/>
                                        <p:tgtEl>
                                          <p:spTgt spid="297"/>
                                        </p:tgtEl>
                                      </p:cBhvr>
                                    </p:animEffect>
                                  </p:childTnLst>
                                </p:cTn>
                              </p:par>
                            </p:childTnLst>
                          </p:cTn>
                        </p:par>
                        <p:par>
                          <p:cTn id="17" fill="hold">
                            <p:stCondLst>
                              <p:cond delay="200"/>
                            </p:stCondLst>
                            <p:childTnLst>
                              <p:par>
                                <p:cTn id="18" presetID="23" presetClass="entr" presetSubtype="16" fill="hold" grpId="0" nodeType="afterEffect">
                                  <p:stCondLst>
                                    <p:cond delay="0"/>
                                  </p:stCondLst>
                                  <p:iterate>
                                    <p:tmAbs val="0"/>
                                  </p:iterate>
                                  <p:childTnLst>
                                    <p:set>
                                      <p:cBhvr>
                                        <p:cTn id="19" fill="hold"/>
                                        <p:tgtEl>
                                          <p:spTgt spid="298"/>
                                        </p:tgtEl>
                                        <p:attrNameLst>
                                          <p:attrName>style.visibility</p:attrName>
                                        </p:attrNameLst>
                                      </p:cBhvr>
                                      <p:to>
                                        <p:strVal val="visible"/>
                                      </p:to>
                                    </p:set>
                                    <p:anim calcmode="lin" valueType="num">
                                      <p:cBhvr>
                                        <p:cTn id="20" dur="750" fill="hold"/>
                                        <p:tgtEl>
                                          <p:spTgt spid="298"/>
                                        </p:tgtEl>
                                        <p:attrNameLst>
                                          <p:attrName>ppt_w</p:attrName>
                                        </p:attrNameLst>
                                      </p:cBhvr>
                                      <p:tavLst>
                                        <p:tav tm="0">
                                          <p:val>
                                            <p:fltVal val="0"/>
                                          </p:val>
                                        </p:tav>
                                        <p:tav tm="100000">
                                          <p:val>
                                            <p:strVal val="#ppt_w"/>
                                          </p:val>
                                        </p:tav>
                                      </p:tavLst>
                                    </p:anim>
                                    <p:anim calcmode="lin" valueType="num">
                                      <p:cBhvr>
                                        <p:cTn id="21" dur="750" fill="hold"/>
                                        <p:tgtEl>
                                          <p:spTgt spid="298"/>
                                        </p:tgtEl>
                                        <p:attrNameLst>
                                          <p:attrName>ppt_h</p:attrName>
                                        </p:attrNameLst>
                                      </p:cBhvr>
                                      <p:tavLst>
                                        <p:tav tm="0">
                                          <p:val>
                                            <p:fltVal val="0"/>
                                          </p:val>
                                        </p:tav>
                                        <p:tav tm="100000">
                                          <p:val>
                                            <p:strVal val="#ppt_h"/>
                                          </p:val>
                                        </p:tav>
                                      </p:tavLst>
                                    </p:anim>
                                  </p:childTnLst>
                                </p:cTn>
                              </p:par>
                            </p:childTnLst>
                          </p:cTn>
                        </p:par>
                      </p:childTnLst>
                    </p:cTn>
                  </p:par>
                  <p:par>
                    <p:cTn id="22" fill="hold">
                      <p:stCondLst>
                        <p:cond delay="indefinite"/>
                      </p:stCondLst>
                      <p:childTnLst>
                        <p:par>
                          <p:cTn id="23" fill="hold">
                            <p:stCondLst>
                              <p:cond delay="0"/>
                            </p:stCondLst>
                            <p:childTnLst>
                              <p:par>
                                <p:cTn id="24" presetID="9" presetClass="exit" fill="hold" grpId="1" nodeType="clickEffect">
                                  <p:stCondLst>
                                    <p:cond delay="0"/>
                                  </p:stCondLst>
                                  <p:iterate>
                                    <p:tmAbs val="0"/>
                                  </p:iterate>
                                  <p:childTnLst>
                                    <p:animEffect transition="out" filter="dissolve">
                                      <p:cBhvr>
                                        <p:cTn id="25" dur="1500" fill="hold"/>
                                        <p:tgtEl>
                                          <p:spTgt spid="297"/>
                                        </p:tgtEl>
                                      </p:cBhvr>
                                    </p:animEffect>
                                    <p:set>
                                      <p:cBhvr>
                                        <p:cTn id="26" fill="hold">
                                          <p:stCondLst>
                                            <p:cond delay="1499"/>
                                          </p:stCondLst>
                                        </p:cTn>
                                        <p:tgtEl>
                                          <p:spTgt spid="297"/>
                                        </p:tgtEl>
                                        <p:attrNameLst>
                                          <p:attrName>style.visibility</p:attrName>
                                        </p:attrNameLst>
                                      </p:cBhvr>
                                      <p:to>
                                        <p:strVal val="hidden"/>
                                      </p:to>
                                    </p:set>
                                  </p:childTnLst>
                                </p:cTn>
                              </p:par>
                            </p:childTnLst>
                          </p:cTn>
                        </p:par>
                        <p:par>
                          <p:cTn id="27" fill="hold">
                            <p:stCondLst>
                              <p:cond delay="1500"/>
                            </p:stCondLst>
                            <p:childTnLst>
                              <p:par>
                                <p:cTn id="28" presetID="9" presetClass="exit" fill="hold" grpId="1" nodeType="afterEffect">
                                  <p:stCondLst>
                                    <p:cond delay="0"/>
                                  </p:stCondLst>
                                  <p:iterate>
                                    <p:tmAbs val="0"/>
                                  </p:iterate>
                                  <p:childTnLst>
                                    <p:animEffect transition="out" filter="dissolve">
                                      <p:cBhvr>
                                        <p:cTn id="29" dur="1500" fill="hold"/>
                                        <p:tgtEl>
                                          <p:spTgt spid="298"/>
                                        </p:tgtEl>
                                      </p:cBhvr>
                                    </p:animEffect>
                                    <p:set>
                                      <p:cBhvr>
                                        <p:cTn id="30" fill="hold">
                                          <p:stCondLst>
                                            <p:cond delay="1499"/>
                                          </p:stCondLst>
                                        </p:cTn>
                                        <p:tgtEl>
                                          <p:spTgt spid="298"/>
                                        </p:tgtEl>
                                        <p:attrNameLst>
                                          <p:attrName>style.visibility</p:attrName>
                                        </p:attrNameLst>
                                      </p:cBhvr>
                                      <p:to>
                                        <p:strVal val="hidden"/>
                                      </p:to>
                                    </p:set>
                                  </p:childTnLst>
                                </p:cTn>
                              </p:par>
                            </p:childTnLst>
                          </p:cTn>
                        </p:par>
                        <p:par>
                          <p:cTn id="31" fill="hold">
                            <p:stCondLst>
                              <p:cond delay="3000"/>
                            </p:stCondLst>
                            <p:childTnLst>
                              <p:par>
                                <p:cTn id="32" presetID="9" presetClass="entr" fill="hold" grpId="0" nodeType="afterEffect">
                                  <p:stCondLst>
                                    <p:cond delay="0"/>
                                  </p:stCondLst>
                                  <p:iterate>
                                    <p:tmAbs val="0"/>
                                  </p:iterate>
                                  <p:childTnLst>
                                    <p:set>
                                      <p:cBhvr>
                                        <p:cTn id="33" fill="hold"/>
                                        <p:tgtEl>
                                          <p:spTgt spid="299">
                                            <p:bg/>
                                          </p:spTgt>
                                        </p:tgtEl>
                                        <p:attrNameLst>
                                          <p:attrName>style.visibility</p:attrName>
                                        </p:attrNameLst>
                                      </p:cBhvr>
                                      <p:to>
                                        <p:strVal val="visible"/>
                                      </p:to>
                                    </p:set>
                                    <p:animEffect transition="in" filter="dissolve">
                                      <p:cBhvr>
                                        <p:cTn id="34" dur="600"/>
                                        <p:tgtEl>
                                          <p:spTgt spid="299">
                                            <p:bg/>
                                          </p:spTgt>
                                        </p:tgtEl>
                                      </p:cBhvr>
                                    </p:animEffect>
                                  </p:childTnLst>
                                </p:cTn>
                              </p:par>
                              <p:par>
                                <p:cTn id="35" presetID="9" presetClass="entr" presetSubtype="0" fill="hold" grpId="0" nodeType="withEffect">
                                  <p:stCondLst>
                                    <p:cond delay="0"/>
                                  </p:stCondLst>
                                  <p:iterate>
                                    <p:tmAbs val="0"/>
                                  </p:iterate>
                                  <p:childTnLst>
                                    <p:set>
                                      <p:cBhvr>
                                        <p:cTn id="36" fill="hold"/>
                                        <p:tgtEl>
                                          <p:spTgt spid="299">
                                            <p:txEl>
                                              <p:pRg st="0" end="0"/>
                                            </p:txEl>
                                          </p:spTgt>
                                        </p:tgtEl>
                                        <p:attrNameLst>
                                          <p:attrName>style.visibility</p:attrName>
                                        </p:attrNameLst>
                                      </p:cBhvr>
                                      <p:to>
                                        <p:strVal val="visible"/>
                                      </p:to>
                                    </p:set>
                                    <p:animEffect transition="in" filter="dissolve">
                                      <p:cBhvr>
                                        <p:cTn id="37" dur="600"/>
                                        <p:tgtEl>
                                          <p:spTgt spid="299">
                                            <p:txEl>
                                              <p:pRg st="0" end="0"/>
                                            </p:txEl>
                                          </p:spTgt>
                                        </p:tgtEl>
                                      </p:cBhvr>
                                    </p:animEffect>
                                  </p:childTnLst>
                                </p:cTn>
                              </p:par>
                            </p:childTnLst>
                          </p:cTn>
                        </p:par>
                        <p:par>
                          <p:cTn id="38" fill="hold">
                            <p:stCondLst>
                              <p:cond delay="3600"/>
                            </p:stCondLst>
                            <p:childTnLst>
                              <p:par>
                                <p:cTn id="39" presetID="23" presetClass="entr" presetSubtype="16" fill="hold" grpId="0" nodeType="afterEffect">
                                  <p:stCondLst>
                                    <p:cond delay="0"/>
                                  </p:stCondLst>
                                  <p:iterate>
                                    <p:tmAbs val="0"/>
                                  </p:iterate>
                                  <p:childTnLst>
                                    <p:set>
                                      <p:cBhvr>
                                        <p:cTn id="40" fill="hold"/>
                                        <p:tgtEl>
                                          <p:spTgt spid="300"/>
                                        </p:tgtEl>
                                        <p:attrNameLst>
                                          <p:attrName>style.visibility</p:attrName>
                                        </p:attrNameLst>
                                      </p:cBhvr>
                                      <p:to>
                                        <p:strVal val="visible"/>
                                      </p:to>
                                    </p:set>
                                    <p:anim calcmode="lin" valueType="num">
                                      <p:cBhvr>
                                        <p:cTn id="41" dur="100" fill="hold"/>
                                        <p:tgtEl>
                                          <p:spTgt spid="300"/>
                                        </p:tgtEl>
                                        <p:attrNameLst>
                                          <p:attrName>ppt_w</p:attrName>
                                        </p:attrNameLst>
                                      </p:cBhvr>
                                      <p:tavLst>
                                        <p:tav tm="0">
                                          <p:val>
                                            <p:fltVal val="0"/>
                                          </p:val>
                                        </p:tav>
                                        <p:tav tm="100000">
                                          <p:val>
                                            <p:strVal val="#ppt_w"/>
                                          </p:val>
                                        </p:tav>
                                      </p:tavLst>
                                    </p:anim>
                                    <p:anim calcmode="lin" valueType="num">
                                      <p:cBhvr>
                                        <p:cTn id="42" dur="100" fill="hold"/>
                                        <p:tgtEl>
                                          <p:spTgt spid="300"/>
                                        </p:tgtEl>
                                        <p:attrNameLst>
                                          <p:attrName>ppt_h</p:attrName>
                                        </p:attrNameLst>
                                      </p:cBhvr>
                                      <p:tavLst>
                                        <p:tav tm="0">
                                          <p:val>
                                            <p:fltVal val="0"/>
                                          </p:val>
                                        </p:tav>
                                        <p:tav tm="100000">
                                          <p:val>
                                            <p:strVal val="#ppt_h"/>
                                          </p:val>
                                        </p:tav>
                                      </p:tavLst>
                                    </p:anim>
                                  </p:childTnLst>
                                </p:cTn>
                              </p:par>
                            </p:childTnLst>
                          </p:cTn>
                        </p:par>
                      </p:childTnLst>
                    </p:cTn>
                  </p:par>
                  <p:par>
                    <p:cTn id="43" fill="hold">
                      <p:stCondLst>
                        <p:cond delay="indefinite"/>
                      </p:stCondLst>
                      <p:childTnLst>
                        <p:par>
                          <p:cTn id="44" fill="hold">
                            <p:stCondLst>
                              <p:cond delay="0"/>
                            </p:stCondLst>
                            <p:childTnLst>
                              <p:par>
                                <p:cTn id="45" presetID="10" presetClass="exit" fill="hold" grpId="1" nodeType="clickEffect">
                                  <p:stCondLst>
                                    <p:cond delay="0"/>
                                  </p:stCondLst>
                                  <p:iterate>
                                    <p:tmAbs val="0"/>
                                  </p:iterate>
                                  <p:childTnLst>
                                    <p:animEffect transition="out" filter="fade">
                                      <p:cBhvr>
                                        <p:cTn id="46" dur="200" fill="hold"/>
                                        <p:tgtEl>
                                          <p:spTgt spid="299">
                                            <p:txEl>
                                              <p:pRg st="0" end="0"/>
                                            </p:txEl>
                                          </p:spTgt>
                                        </p:tgtEl>
                                      </p:cBhvr>
                                    </p:animEffect>
                                    <p:set>
                                      <p:cBhvr>
                                        <p:cTn id="47" fill="hold">
                                          <p:stCondLst>
                                            <p:cond delay="199"/>
                                          </p:stCondLst>
                                        </p:cTn>
                                        <p:tgtEl>
                                          <p:spTgt spid="299">
                                            <p:txEl>
                                              <p:pRg st="0" end="0"/>
                                            </p:txEl>
                                          </p:spTgt>
                                        </p:tgtEl>
                                        <p:attrNameLst>
                                          <p:attrName>style.visibility</p:attrName>
                                        </p:attrNameLst>
                                      </p:cBhvr>
                                      <p:to>
                                        <p:strVal val="hidden"/>
                                      </p:to>
                                    </p:set>
                                  </p:childTnLst>
                                </p:cTn>
                              </p:par>
                              <p:par>
                                <p:cTn id="48" presetID="10" presetClass="exit" presetSubtype="0" fill="hold" grpId="1" nodeType="withEffect">
                                  <p:stCondLst>
                                    <p:cond delay="0"/>
                                  </p:stCondLst>
                                  <p:iterate>
                                    <p:tmAbs val="0"/>
                                  </p:iterate>
                                  <p:childTnLst>
                                    <p:animEffect transition="out" filter="fade">
                                      <p:cBhvr>
                                        <p:cTn id="49" dur="200" fill="hold"/>
                                        <p:tgtEl>
                                          <p:spTgt spid="299">
                                            <p:bg/>
                                          </p:spTgt>
                                        </p:tgtEl>
                                      </p:cBhvr>
                                    </p:animEffect>
                                    <p:set>
                                      <p:cBhvr>
                                        <p:cTn id="50" fill="hold">
                                          <p:stCondLst>
                                            <p:cond delay="199"/>
                                          </p:stCondLst>
                                        </p:cTn>
                                        <p:tgtEl>
                                          <p:spTgt spid="299">
                                            <p:bg/>
                                          </p:spTgt>
                                        </p:tgtEl>
                                        <p:attrNameLst>
                                          <p:attrName>style.visibility</p:attrName>
                                        </p:attrNameLst>
                                      </p:cBhvr>
                                      <p:to>
                                        <p:strVal val="hidden"/>
                                      </p:to>
                                    </p:set>
                                  </p:childTnLst>
                                </p:cTn>
                              </p:par>
                            </p:childTnLst>
                          </p:cTn>
                        </p:par>
                        <p:par>
                          <p:cTn id="51" fill="hold">
                            <p:stCondLst>
                              <p:cond delay="200"/>
                            </p:stCondLst>
                            <p:childTnLst>
                              <p:par>
                                <p:cTn id="52" presetID="23" presetClass="entr" presetSubtype="16" fill="hold" grpId="0" nodeType="afterEffect">
                                  <p:stCondLst>
                                    <p:cond delay="0"/>
                                  </p:stCondLst>
                                  <p:iterate>
                                    <p:tmAbs val="0"/>
                                  </p:iterate>
                                  <p:childTnLst>
                                    <p:set>
                                      <p:cBhvr>
                                        <p:cTn id="53" fill="hold"/>
                                        <p:tgtEl>
                                          <p:spTgt spid="301"/>
                                        </p:tgtEl>
                                        <p:attrNameLst>
                                          <p:attrName>style.visibility</p:attrName>
                                        </p:attrNameLst>
                                      </p:cBhvr>
                                      <p:to>
                                        <p:strVal val="visible"/>
                                      </p:to>
                                    </p:set>
                                    <p:anim calcmode="lin" valueType="num">
                                      <p:cBhvr>
                                        <p:cTn id="54" dur="400" fill="hold"/>
                                        <p:tgtEl>
                                          <p:spTgt spid="301"/>
                                        </p:tgtEl>
                                        <p:attrNameLst>
                                          <p:attrName>ppt_w</p:attrName>
                                        </p:attrNameLst>
                                      </p:cBhvr>
                                      <p:tavLst>
                                        <p:tav tm="0">
                                          <p:val>
                                            <p:fltVal val="0"/>
                                          </p:val>
                                        </p:tav>
                                        <p:tav tm="100000">
                                          <p:val>
                                            <p:strVal val="#ppt_w"/>
                                          </p:val>
                                        </p:tav>
                                      </p:tavLst>
                                    </p:anim>
                                    <p:anim calcmode="lin" valueType="num">
                                      <p:cBhvr>
                                        <p:cTn id="55" dur="400" fill="hold"/>
                                        <p:tgtEl>
                                          <p:spTgt spid="301"/>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grpId="0" nodeType="clickEffect">
                                  <p:stCondLst>
                                    <p:cond delay="0"/>
                                  </p:stCondLst>
                                  <p:iterate type="wd">
                                    <p:tmAbs val="0"/>
                                  </p:iterate>
                                  <p:childTnLst>
                                    <p:set>
                                      <p:cBhvr>
                                        <p:cTn id="59" fill="hold"/>
                                        <p:tgtEl>
                                          <p:spTgt spid="302">
                                            <p:bg/>
                                          </p:spTgt>
                                        </p:tgtEl>
                                        <p:attrNameLst>
                                          <p:attrName>style.visibility</p:attrName>
                                        </p:attrNameLst>
                                      </p:cBhvr>
                                      <p:to>
                                        <p:strVal val="visible"/>
                                      </p:to>
                                    </p:set>
                                    <p:anim calcmode="lin" valueType="num">
                                      <p:cBhvr>
                                        <p:cTn id="60" dur="400" fill="hold"/>
                                        <p:tgtEl>
                                          <p:spTgt spid="302">
                                            <p:bg/>
                                          </p:spTgt>
                                        </p:tgtEl>
                                        <p:attrNameLst>
                                          <p:attrName>ppt_w</p:attrName>
                                        </p:attrNameLst>
                                      </p:cBhvr>
                                      <p:tavLst>
                                        <p:tav tm="0">
                                          <p:val>
                                            <p:fltVal val="0"/>
                                          </p:val>
                                        </p:tav>
                                        <p:tav tm="100000">
                                          <p:val>
                                            <p:strVal val="#ppt_w"/>
                                          </p:val>
                                        </p:tav>
                                      </p:tavLst>
                                    </p:anim>
                                    <p:anim calcmode="lin" valueType="num">
                                      <p:cBhvr>
                                        <p:cTn id="61" dur="400" fill="hold"/>
                                        <p:tgtEl>
                                          <p:spTgt spid="302">
                                            <p:bg/>
                                          </p:spTgt>
                                        </p:tgtEl>
                                        <p:attrNameLst>
                                          <p:attrName>ppt_h</p:attrName>
                                        </p:attrNameLst>
                                      </p:cBhvr>
                                      <p:tavLst>
                                        <p:tav tm="0">
                                          <p:val>
                                            <p:fltVal val="0"/>
                                          </p:val>
                                        </p:tav>
                                        <p:tav tm="100000">
                                          <p:val>
                                            <p:strVal val="#ppt_h"/>
                                          </p:val>
                                        </p:tav>
                                      </p:tavLst>
                                    </p:anim>
                                  </p:childTnLst>
                                </p:cTn>
                              </p:par>
                              <p:par>
                                <p:cTn id="62" presetID="23" presetClass="entr" presetSubtype="16" fill="hold" grpId="0" nodeType="withEffect">
                                  <p:stCondLst>
                                    <p:cond delay="0"/>
                                  </p:stCondLst>
                                  <p:iterate type="wd">
                                    <p:tmAbs val="0"/>
                                  </p:iterate>
                                  <p:childTnLst>
                                    <p:set>
                                      <p:cBhvr>
                                        <p:cTn id="63" fill="hold"/>
                                        <p:tgtEl>
                                          <p:spTgt spid="302">
                                            <p:txEl>
                                              <p:pRg st="0" end="0"/>
                                            </p:txEl>
                                          </p:spTgt>
                                        </p:tgtEl>
                                        <p:attrNameLst>
                                          <p:attrName>style.visibility</p:attrName>
                                        </p:attrNameLst>
                                      </p:cBhvr>
                                      <p:to>
                                        <p:strVal val="visible"/>
                                      </p:to>
                                    </p:set>
                                    <p:anim calcmode="lin" valueType="num">
                                      <p:cBhvr>
                                        <p:cTn id="64" dur="400" fill="hold"/>
                                        <p:tgtEl>
                                          <p:spTgt spid="302">
                                            <p:txEl>
                                              <p:pRg st="0" end="0"/>
                                            </p:txEl>
                                          </p:spTgt>
                                        </p:tgtEl>
                                        <p:attrNameLst>
                                          <p:attrName>ppt_w</p:attrName>
                                        </p:attrNameLst>
                                      </p:cBhvr>
                                      <p:tavLst>
                                        <p:tav tm="0">
                                          <p:val>
                                            <p:fltVal val="0"/>
                                          </p:val>
                                        </p:tav>
                                        <p:tav tm="100000">
                                          <p:val>
                                            <p:strVal val="#ppt_w"/>
                                          </p:val>
                                        </p:tav>
                                      </p:tavLst>
                                    </p:anim>
                                    <p:anim calcmode="lin" valueType="num">
                                      <p:cBhvr>
                                        <p:cTn id="65" dur="400" fill="hold"/>
                                        <p:tgtEl>
                                          <p:spTgt spid="302">
                                            <p:txEl>
                                              <p:pRg st="0" end="0"/>
                                            </p:txEl>
                                          </p:spTgt>
                                        </p:tgtEl>
                                        <p:attrNameLst>
                                          <p:attrName>ppt_h</p:attrName>
                                        </p:attrNameLst>
                                      </p:cBhvr>
                                      <p:tavLst>
                                        <p:tav tm="0">
                                          <p:val>
                                            <p:fltVal val="0"/>
                                          </p:val>
                                        </p:tav>
                                        <p:tav tm="100000">
                                          <p:val>
                                            <p:strVal val="#ppt_h"/>
                                          </p:val>
                                        </p:tav>
                                      </p:tavLst>
                                    </p:anim>
                                  </p:childTnLst>
                                </p:cTn>
                              </p:par>
                            </p:childTnLst>
                          </p:cTn>
                        </p:par>
                      </p:childTnLst>
                    </p:cTn>
                  </p:par>
                  <p:par>
                    <p:cTn id="66" fill="hold">
                      <p:stCondLst>
                        <p:cond delay="indefinite"/>
                      </p:stCondLst>
                      <p:childTnLst>
                        <p:par>
                          <p:cTn id="67" fill="hold">
                            <p:stCondLst>
                              <p:cond delay="0"/>
                            </p:stCondLst>
                            <p:childTnLst>
                              <p:par>
                                <p:cTn id="68" presetID="10" presetClass="entr" fill="hold" grpId="0" nodeType="clickEffect">
                                  <p:stCondLst>
                                    <p:cond delay="0"/>
                                  </p:stCondLst>
                                  <p:iterate>
                                    <p:tmAbs val="0"/>
                                  </p:iterate>
                                  <p:childTnLst>
                                    <p:set>
                                      <p:cBhvr>
                                        <p:cTn id="69" fill="hold"/>
                                        <p:tgtEl>
                                          <p:spTgt spid="303">
                                            <p:bg/>
                                          </p:spTgt>
                                        </p:tgtEl>
                                        <p:attrNameLst>
                                          <p:attrName>style.visibility</p:attrName>
                                        </p:attrNameLst>
                                      </p:cBhvr>
                                      <p:to>
                                        <p:strVal val="visible"/>
                                      </p:to>
                                    </p:set>
                                    <p:animEffect transition="in" filter="fade">
                                      <p:cBhvr>
                                        <p:cTn id="70" dur="400"/>
                                        <p:tgtEl>
                                          <p:spTgt spid="303">
                                            <p:bg/>
                                          </p:spTgt>
                                        </p:tgtEl>
                                      </p:cBhvr>
                                    </p:animEffect>
                                  </p:childTnLst>
                                </p:cTn>
                              </p:par>
                              <p:par>
                                <p:cTn id="71" presetID="10" presetClass="entr" presetSubtype="0" fill="hold" grpId="0" nodeType="withEffect">
                                  <p:stCondLst>
                                    <p:cond delay="0"/>
                                  </p:stCondLst>
                                  <p:iterate>
                                    <p:tmAbs val="0"/>
                                  </p:iterate>
                                  <p:childTnLst>
                                    <p:set>
                                      <p:cBhvr>
                                        <p:cTn id="72" fill="hold"/>
                                        <p:tgtEl>
                                          <p:spTgt spid="303">
                                            <p:txEl>
                                              <p:pRg st="0" end="0"/>
                                            </p:txEl>
                                          </p:spTgt>
                                        </p:tgtEl>
                                        <p:attrNameLst>
                                          <p:attrName>style.visibility</p:attrName>
                                        </p:attrNameLst>
                                      </p:cBhvr>
                                      <p:to>
                                        <p:strVal val="visible"/>
                                      </p:to>
                                    </p:set>
                                    <p:animEffect transition="in" filter="fade">
                                      <p:cBhvr>
                                        <p:cTn id="73" dur="400"/>
                                        <p:tgtEl>
                                          <p:spTgt spid="303">
                                            <p:txEl>
                                              <p:pRg st="0" end="0"/>
                                            </p:txEl>
                                          </p:spTgt>
                                        </p:tgtEl>
                                      </p:cBhvr>
                                    </p:animEffect>
                                  </p:childTnLst>
                                </p:cTn>
                              </p:par>
                            </p:childTnLst>
                          </p:cTn>
                        </p:par>
                      </p:childTnLst>
                    </p:cTn>
                  </p:par>
                  <p:par>
                    <p:cTn id="74" fill="hold">
                      <p:stCondLst>
                        <p:cond delay="indefinite"/>
                      </p:stCondLst>
                      <p:childTnLst>
                        <p:par>
                          <p:cTn id="75" fill="hold">
                            <p:stCondLst>
                              <p:cond delay="0"/>
                            </p:stCondLst>
                            <p:childTnLst>
                              <p:par>
                                <p:cTn id="76" presetID="10" presetClass="exit" fill="hold" grpId="1" nodeType="clickEffect">
                                  <p:stCondLst>
                                    <p:cond delay="0"/>
                                  </p:stCondLst>
                                  <p:iterate>
                                    <p:tmAbs val="0"/>
                                  </p:iterate>
                                  <p:childTnLst>
                                    <p:animEffect transition="out" filter="fade">
                                      <p:cBhvr>
                                        <p:cTn id="77" dur="1000" fill="hold"/>
                                        <p:tgtEl>
                                          <p:spTgt spid="300"/>
                                        </p:tgtEl>
                                      </p:cBhvr>
                                    </p:animEffect>
                                    <p:set>
                                      <p:cBhvr>
                                        <p:cTn id="78" fill="hold">
                                          <p:stCondLst>
                                            <p:cond delay="999"/>
                                          </p:stCondLst>
                                        </p:cTn>
                                        <p:tgtEl>
                                          <p:spTgt spid="300"/>
                                        </p:tgtEl>
                                        <p:attrNameLst>
                                          <p:attrName>style.visibility</p:attrName>
                                        </p:attrNameLst>
                                      </p:cBhvr>
                                      <p:to>
                                        <p:strVal val="hidden"/>
                                      </p:to>
                                    </p:set>
                                  </p:childTnLst>
                                </p:cTn>
                              </p:par>
                            </p:childTnLst>
                          </p:cTn>
                        </p:par>
                        <p:par>
                          <p:cTn id="79" fill="hold">
                            <p:stCondLst>
                              <p:cond delay="1000"/>
                            </p:stCondLst>
                            <p:childTnLst>
                              <p:par>
                                <p:cTn id="80" presetID="2" presetClass="entr" presetSubtype="1" fill="hold" grpId="0" nodeType="afterEffect">
                                  <p:stCondLst>
                                    <p:cond delay="0"/>
                                  </p:stCondLst>
                                  <p:iterate>
                                    <p:tmAbs val="0"/>
                                  </p:iterate>
                                  <p:childTnLst>
                                    <p:set>
                                      <p:cBhvr>
                                        <p:cTn id="81" fill="hold"/>
                                        <p:tgtEl>
                                          <p:spTgt spid="304">
                                            <p:bg/>
                                          </p:spTgt>
                                        </p:tgtEl>
                                        <p:attrNameLst>
                                          <p:attrName>style.visibility</p:attrName>
                                        </p:attrNameLst>
                                      </p:cBhvr>
                                      <p:to>
                                        <p:strVal val="visible"/>
                                      </p:to>
                                    </p:set>
                                    <p:anim calcmode="lin" valueType="num">
                                      <p:cBhvr>
                                        <p:cTn id="82" dur="2500" fill="hold"/>
                                        <p:tgtEl>
                                          <p:spTgt spid="304">
                                            <p:bg/>
                                          </p:spTgt>
                                        </p:tgtEl>
                                        <p:attrNameLst>
                                          <p:attrName>ppt_x</p:attrName>
                                        </p:attrNameLst>
                                      </p:cBhvr>
                                      <p:tavLst>
                                        <p:tav tm="0">
                                          <p:val>
                                            <p:strVal val="#ppt_x"/>
                                          </p:val>
                                        </p:tav>
                                        <p:tav tm="100000">
                                          <p:val>
                                            <p:strVal val="#ppt_x"/>
                                          </p:val>
                                        </p:tav>
                                      </p:tavLst>
                                    </p:anim>
                                    <p:anim calcmode="lin" valueType="num">
                                      <p:cBhvr>
                                        <p:cTn id="83" dur="2500" fill="hold"/>
                                        <p:tgtEl>
                                          <p:spTgt spid="304">
                                            <p:bg/>
                                          </p:spTgt>
                                        </p:tgtEl>
                                        <p:attrNameLst>
                                          <p:attrName>ppt_y</p:attrName>
                                        </p:attrNameLst>
                                      </p:cBhvr>
                                      <p:tavLst>
                                        <p:tav tm="0">
                                          <p:val>
                                            <p:strVal val="0-#ppt_h/2"/>
                                          </p:val>
                                        </p:tav>
                                        <p:tav tm="100000">
                                          <p:val>
                                            <p:strVal val="#ppt_y"/>
                                          </p:val>
                                        </p:tav>
                                      </p:tavLst>
                                    </p:anim>
                                  </p:childTnLst>
                                </p:cTn>
                              </p:par>
                              <p:par>
                                <p:cTn id="84" presetID="2" presetClass="entr" presetSubtype="1" fill="hold" grpId="0" nodeType="withEffect">
                                  <p:stCondLst>
                                    <p:cond delay="0"/>
                                  </p:stCondLst>
                                  <p:iterate>
                                    <p:tmAbs val="0"/>
                                  </p:iterate>
                                  <p:childTnLst>
                                    <p:set>
                                      <p:cBhvr>
                                        <p:cTn id="85" fill="hold"/>
                                        <p:tgtEl>
                                          <p:spTgt spid="304">
                                            <p:txEl>
                                              <p:pRg st="0" end="0"/>
                                            </p:txEl>
                                          </p:spTgt>
                                        </p:tgtEl>
                                        <p:attrNameLst>
                                          <p:attrName>style.visibility</p:attrName>
                                        </p:attrNameLst>
                                      </p:cBhvr>
                                      <p:to>
                                        <p:strVal val="visible"/>
                                      </p:to>
                                    </p:set>
                                    <p:anim calcmode="lin" valueType="num">
                                      <p:cBhvr>
                                        <p:cTn id="86" dur="2500" fill="hold"/>
                                        <p:tgtEl>
                                          <p:spTgt spid="304">
                                            <p:txEl>
                                              <p:pRg st="0" end="0"/>
                                            </p:txEl>
                                          </p:spTgt>
                                        </p:tgtEl>
                                        <p:attrNameLst>
                                          <p:attrName>ppt_x</p:attrName>
                                        </p:attrNameLst>
                                      </p:cBhvr>
                                      <p:tavLst>
                                        <p:tav tm="0">
                                          <p:val>
                                            <p:strVal val="#ppt_x"/>
                                          </p:val>
                                        </p:tav>
                                        <p:tav tm="100000">
                                          <p:val>
                                            <p:strVal val="#ppt_x"/>
                                          </p:val>
                                        </p:tav>
                                      </p:tavLst>
                                    </p:anim>
                                    <p:anim calcmode="lin" valueType="num">
                                      <p:cBhvr>
                                        <p:cTn id="87" dur="2500" fill="hold"/>
                                        <p:tgtEl>
                                          <p:spTgt spid="304">
                                            <p:txEl>
                                              <p:pRg st="0" end="0"/>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5" grpId="0" animBg="1" advAuto="0"/>
      <p:bldP spid="296" grpId="0" animBg="1" advAuto="0"/>
      <p:bldP spid="297" grpId="0" animBg="1" advAuto="0"/>
      <p:bldP spid="297" grpId="1" animBg="1" advAuto="0"/>
      <p:bldP spid="298" grpId="0" animBg="1" advAuto="0"/>
      <p:bldP spid="298" grpId="1" animBg="1" advAuto="0"/>
      <p:bldP spid="299" grpId="0" build="p" bldLvl="5" animBg="1" advAuto="0"/>
      <p:bldP spid="299" grpId="1" build="p" bldLvl="5" animBg="1" advAuto="0"/>
      <p:bldP spid="300" grpId="0" animBg="1" advAuto="0"/>
      <p:bldP spid="300" grpId="1" animBg="1" advAuto="0"/>
      <p:bldP spid="301" grpId="0" animBg="1" advAuto="0"/>
      <p:bldP spid="302" grpId="0" build="p" bldLvl="5" animBg="1" advAuto="0"/>
      <p:bldP spid="303" grpId="0" build="p" bldLvl="5" animBg="1" advAuto="0"/>
      <p:bldP spid="304" grpId="0" build="p" bldLvl="5" animBg="1" advAuto="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 name="Rectangle 126"/>
          <p:cNvSpPr/>
          <p:nvPr/>
        </p:nvSpPr>
        <p:spPr>
          <a:xfrm>
            <a:off x="2291730" y="6194626"/>
            <a:ext cx="18331950" cy="724941"/>
          </a:xfrm>
          <a:prstGeom prst="rect">
            <a:avLst/>
          </a:prstGeom>
          <a:solidFill>
            <a:srgbClr val="34526F"/>
          </a:solidFill>
          <a:ln w="12700">
            <a:miter lim="400000"/>
          </a:ln>
        </p:spPr>
        <p:txBody>
          <a:bodyPr tIns="91439" bIns="91439" anchor="ctr"/>
          <a:lstStyle/>
          <a:p>
            <a:pPr defTabSz="1219200">
              <a:defRPr sz="3200">
                <a:latin typeface="+mn-lt"/>
                <a:ea typeface="+mn-ea"/>
                <a:cs typeface="+mn-cs"/>
                <a:sym typeface="Helvetica"/>
              </a:defRPr>
            </a:pPr>
            <a:endParaRPr/>
          </a:p>
        </p:txBody>
      </p:sp>
      <p:sp>
        <p:nvSpPr>
          <p:cNvPr id="308" name="Line 127"/>
          <p:cNvSpPr/>
          <p:nvPr/>
        </p:nvSpPr>
        <p:spPr>
          <a:xfrm flipH="1">
            <a:off x="3819909" y="6224686"/>
            <a:ext cx="1" cy="7000933"/>
          </a:xfrm>
          <a:prstGeom prst="line">
            <a:avLst/>
          </a:prstGeom>
          <a:ln w="3175">
            <a:solidFill>
              <a:srgbClr val="808080"/>
            </a:solidFill>
          </a:ln>
        </p:spPr>
        <p:txBody>
          <a:bodyPr tIns="91439" bIns="91439"/>
          <a:lstStyle/>
          <a:p>
            <a:pPr defTabSz="1219200">
              <a:defRPr sz="4800"/>
            </a:pPr>
            <a:endParaRPr/>
          </a:p>
        </p:txBody>
      </p:sp>
      <p:sp>
        <p:nvSpPr>
          <p:cNvPr id="309" name="Text Box 91"/>
          <p:cNvSpPr txBox="1"/>
          <p:nvPr/>
        </p:nvSpPr>
        <p:spPr>
          <a:xfrm>
            <a:off x="2156985" y="6193642"/>
            <a:ext cx="1821975" cy="716706"/>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048000" algn="r"/>
                <a:tab pos="6527800" algn="r"/>
                <a:tab pos="11582400" algn="r"/>
                <a:tab pos="17068800" algn="r"/>
              </a:tabLst>
              <a:defRPr sz="3200" b="1">
                <a:solidFill>
                  <a:srgbClr val="FFFFFF"/>
                </a:solidFill>
                <a:latin typeface="+mn-lt"/>
                <a:ea typeface="+mn-ea"/>
                <a:cs typeface="+mn-cs"/>
                <a:sym typeface="Helvetica"/>
              </a:defRPr>
            </a:lvl1pPr>
          </a:lstStyle>
          <a:p>
            <a:r>
              <a:rPr dirty="0"/>
              <a:t>YEARS</a:t>
            </a:r>
          </a:p>
        </p:txBody>
      </p:sp>
      <p:sp>
        <p:nvSpPr>
          <p:cNvPr id="310" name="Text Box 95"/>
          <p:cNvSpPr txBox="1"/>
          <p:nvPr/>
        </p:nvSpPr>
        <p:spPr>
          <a:xfrm>
            <a:off x="2120706" y="12292504"/>
            <a:ext cx="1809173" cy="907294"/>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700"/>
              </a:spcBef>
              <a:tabLst>
                <a:tab pos="1524000" algn="r"/>
                <a:tab pos="6096000" algn="r"/>
                <a:tab pos="11277600" algn="r"/>
                <a:tab pos="15849600" algn="r"/>
                <a:tab pos="17068800" algn="r"/>
              </a:tabLst>
              <a:defRPr sz="4500" b="1">
                <a:latin typeface="+mn-lt"/>
                <a:ea typeface="+mn-ea"/>
                <a:cs typeface="+mn-cs"/>
                <a:sym typeface="Helvetica"/>
              </a:defRPr>
            </a:lvl1pPr>
          </a:lstStyle>
          <a:p>
            <a:r>
              <a:t>35</a:t>
            </a:r>
          </a:p>
        </p:txBody>
      </p:sp>
      <p:sp>
        <p:nvSpPr>
          <p:cNvPr id="311" name="Group"/>
          <p:cNvSpPr/>
          <p:nvPr/>
        </p:nvSpPr>
        <p:spPr>
          <a:xfrm>
            <a:off x="5260848" y="5385714"/>
            <a:ext cx="1270001" cy="1270001"/>
          </a:xfrm>
          <a:prstGeom prst="line">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defRPr sz="4500" b="1">
                <a:solidFill>
                  <a:srgbClr val="2D5A8F"/>
                </a:solidFill>
              </a:defRPr>
            </a:lvl1pPr>
          </a:lstStyle>
          <a:p>
            <a:r>
              <a:t>SHOE BOX</a:t>
            </a:r>
          </a:p>
        </p:txBody>
      </p:sp>
      <p:grpSp>
        <p:nvGrpSpPr>
          <p:cNvPr id="319" name="Group"/>
          <p:cNvGrpSpPr/>
          <p:nvPr/>
        </p:nvGrpSpPr>
        <p:grpSpPr>
          <a:xfrm>
            <a:off x="5442474" y="4037091"/>
            <a:ext cx="2157902" cy="1095452"/>
            <a:chOff x="0" y="0"/>
            <a:chExt cx="2327233" cy="1237747"/>
          </a:xfrm>
        </p:grpSpPr>
        <p:sp>
          <p:nvSpPr>
            <p:cNvPr id="312" name="Shape"/>
            <p:cNvSpPr/>
            <p:nvPr/>
          </p:nvSpPr>
          <p:spPr>
            <a:xfrm>
              <a:off x="1817154" y="475851"/>
              <a:ext cx="491833" cy="746100"/>
            </a:xfrm>
            <a:custGeom>
              <a:avLst/>
              <a:gdLst/>
              <a:ahLst/>
              <a:cxnLst>
                <a:cxn ang="0">
                  <a:pos x="wd2" y="hd2"/>
                </a:cxn>
                <a:cxn ang="5400000">
                  <a:pos x="wd2" y="hd2"/>
                </a:cxn>
                <a:cxn ang="10800000">
                  <a:pos x="wd2" y="hd2"/>
                </a:cxn>
                <a:cxn ang="16200000">
                  <a:pos x="wd2" y="hd2"/>
                </a:cxn>
              </a:cxnLst>
              <a:rect l="0" t="0" r="r" b="b"/>
              <a:pathLst>
                <a:path w="21600" h="21600" extrusionOk="0">
                  <a:moveTo>
                    <a:pt x="21208" y="8752"/>
                  </a:moveTo>
                  <a:lnTo>
                    <a:pt x="21600" y="0"/>
                  </a:lnTo>
                  <a:lnTo>
                    <a:pt x="0" y="10935"/>
                  </a:lnTo>
                  <a:lnTo>
                    <a:pt x="195" y="21600"/>
                  </a:lnTo>
                  <a:lnTo>
                    <a:pt x="21208" y="8752"/>
                  </a:lnTo>
                  <a:close/>
                </a:path>
              </a:pathLst>
            </a:custGeom>
            <a:noFill/>
            <a:ln w="76200" cap="flat">
              <a:solidFill>
                <a:srgbClr val="A0CCB1"/>
              </a:solidFill>
              <a:prstDash val="solid"/>
              <a:round/>
            </a:ln>
            <a:effectLst>
              <a:outerShdw blurRad="76200" dist="38100" dir="5400000" rotWithShape="0">
                <a:srgbClr val="000000">
                  <a:alpha val="38000"/>
                </a:srgbClr>
              </a:outerShdw>
            </a:effectLst>
          </p:spPr>
          <p:txBody>
            <a:bodyPr wrap="square" lIns="91439" tIns="91439" rIns="91439" bIns="91439" numCol="1" anchor="t">
              <a:noAutofit/>
            </a:bodyPr>
            <a:lstStyle/>
            <a:p>
              <a:endParaRPr/>
            </a:p>
          </p:txBody>
        </p:sp>
        <p:sp>
          <p:nvSpPr>
            <p:cNvPr id="313" name="Shape"/>
            <p:cNvSpPr/>
            <p:nvPr/>
          </p:nvSpPr>
          <p:spPr>
            <a:xfrm>
              <a:off x="1804065" y="211548"/>
              <a:ext cx="523169" cy="65178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lnTo>
                    <a:pt x="86" y="12052"/>
                  </a:lnTo>
                  <a:lnTo>
                    <a:pt x="21600" y="0"/>
                  </a:lnTo>
                  <a:lnTo>
                    <a:pt x="21331" y="8662"/>
                  </a:lnTo>
                  <a:lnTo>
                    <a:pt x="0" y="21600"/>
                  </a:lnTo>
                  <a:close/>
                </a:path>
              </a:pathLst>
            </a:custGeom>
            <a:noFill/>
            <a:ln w="76200" cap="flat">
              <a:solidFill>
                <a:srgbClr val="A0CCB1"/>
              </a:solidFill>
              <a:prstDash val="solid"/>
              <a:round/>
            </a:ln>
            <a:effectLst>
              <a:outerShdw blurRad="76200" dist="38100" dir="5400000" rotWithShape="0">
                <a:srgbClr val="000000">
                  <a:alpha val="38000"/>
                </a:srgbClr>
              </a:outerShdw>
            </a:effectLst>
          </p:spPr>
          <p:txBody>
            <a:bodyPr wrap="square" lIns="91439" tIns="91439" rIns="91439" bIns="91439" numCol="1" anchor="t">
              <a:noAutofit/>
            </a:bodyPr>
            <a:lstStyle/>
            <a:p>
              <a:endParaRPr/>
            </a:p>
          </p:txBody>
        </p:sp>
        <p:grpSp>
          <p:nvGrpSpPr>
            <p:cNvPr id="318" name="Group"/>
            <p:cNvGrpSpPr/>
            <p:nvPr/>
          </p:nvGrpSpPr>
          <p:grpSpPr>
            <a:xfrm>
              <a:off x="0" y="0"/>
              <a:ext cx="2319945" cy="1237748"/>
              <a:chOff x="0" y="0"/>
              <a:chExt cx="2319944" cy="1237747"/>
            </a:xfrm>
          </p:grpSpPr>
          <p:sp>
            <p:nvSpPr>
              <p:cNvPr id="314" name="Shape"/>
              <p:cNvSpPr/>
              <p:nvPr/>
            </p:nvSpPr>
            <p:spPr>
              <a:xfrm>
                <a:off x="29647" y="473555"/>
                <a:ext cx="1764257" cy="764193"/>
              </a:xfrm>
              <a:custGeom>
                <a:avLst/>
                <a:gdLst/>
                <a:ahLst/>
                <a:cxnLst>
                  <a:cxn ang="0">
                    <a:pos x="wd2" y="hd2"/>
                  </a:cxn>
                  <a:cxn ang="5400000">
                    <a:pos x="wd2" y="hd2"/>
                  </a:cxn>
                  <a:cxn ang="10800000">
                    <a:pos x="wd2" y="hd2"/>
                  </a:cxn>
                  <a:cxn ang="16200000">
                    <a:pos x="wd2" y="hd2"/>
                  </a:cxn>
                </a:cxnLst>
                <a:rect l="0" t="0" r="r" b="b"/>
                <a:pathLst>
                  <a:path w="21600" h="21600" extrusionOk="0">
                    <a:moveTo>
                      <a:pt x="21281" y="11298"/>
                    </a:moveTo>
                    <a:lnTo>
                      <a:pt x="21600" y="21600"/>
                    </a:lnTo>
                    <a:lnTo>
                      <a:pt x="0" y="8423"/>
                    </a:lnTo>
                    <a:lnTo>
                      <a:pt x="30" y="0"/>
                    </a:lnTo>
                    <a:lnTo>
                      <a:pt x="21281" y="11298"/>
                    </a:lnTo>
                    <a:close/>
                  </a:path>
                </a:pathLst>
              </a:custGeom>
              <a:noFill/>
              <a:ln w="76200" cap="flat">
                <a:solidFill>
                  <a:srgbClr val="A0CCB1"/>
                </a:solidFill>
                <a:prstDash val="solid"/>
                <a:round/>
              </a:ln>
              <a:effectLst>
                <a:outerShdw blurRad="76200" dist="38100" dir="5400000" rotWithShape="0">
                  <a:srgbClr val="000000">
                    <a:alpha val="38000"/>
                  </a:srgbClr>
                </a:outerShdw>
              </a:effectLst>
            </p:spPr>
            <p:txBody>
              <a:bodyPr wrap="square" lIns="91439" tIns="91439" rIns="91439" bIns="91439" numCol="1" anchor="t">
                <a:noAutofit/>
              </a:bodyPr>
              <a:lstStyle/>
              <a:p>
                <a:endParaRPr/>
              </a:p>
            </p:txBody>
          </p:sp>
          <p:sp>
            <p:nvSpPr>
              <p:cNvPr id="315" name="Shape"/>
              <p:cNvSpPr/>
              <p:nvPr/>
            </p:nvSpPr>
            <p:spPr>
              <a:xfrm>
                <a:off x="24664" y="0"/>
                <a:ext cx="2295281" cy="561802"/>
              </a:xfrm>
              <a:custGeom>
                <a:avLst/>
                <a:gdLst/>
                <a:ahLst/>
                <a:cxnLst>
                  <a:cxn ang="0">
                    <a:pos x="wd2" y="hd2"/>
                  </a:cxn>
                  <a:cxn ang="5400000">
                    <a:pos x="wd2" y="hd2"/>
                  </a:cxn>
                  <a:cxn ang="10800000">
                    <a:pos x="wd2" y="hd2"/>
                  </a:cxn>
                  <a:cxn ang="16200000">
                    <a:pos x="wd2" y="hd2"/>
                  </a:cxn>
                </a:cxnLst>
                <a:rect l="0" t="0" r="r" b="b"/>
                <a:pathLst>
                  <a:path w="21600" h="21600" extrusionOk="0">
                    <a:moveTo>
                      <a:pt x="6939" y="0"/>
                    </a:moveTo>
                    <a:lnTo>
                      <a:pt x="0" y="8083"/>
                    </a:lnTo>
                    <a:lnTo>
                      <a:pt x="16611" y="21600"/>
                    </a:lnTo>
                    <a:lnTo>
                      <a:pt x="21600" y="8073"/>
                    </a:lnTo>
                    <a:lnTo>
                      <a:pt x="6939" y="0"/>
                    </a:lnTo>
                    <a:close/>
                  </a:path>
                </a:pathLst>
              </a:custGeom>
              <a:noFill/>
              <a:ln w="76200" cap="flat">
                <a:solidFill>
                  <a:srgbClr val="A0CCB1"/>
                </a:solidFill>
                <a:prstDash val="solid"/>
                <a:round/>
              </a:ln>
              <a:effectLst>
                <a:outerShdw blurRad="76200" dist="38100" dir="5400000" rotWithShape="0">
                  <a:srgbClr val="000000">
                    <a:alpha val="38000"/>
                  </a:srgbClr>
                </a:outerShdw>
              </a:effectLst>
            </p:spPr>
            <p:txBody>
              <a:bodyPr wrap="square" lIns="91439" tIns="91439" rIns="91439" bIns="91439" numCol="1" anchor="t">
                <a:noAutofit/>
              </a:bodyPr>
              <a:lstStyle/>
              <a:p>
                <a:endParaRPr/>
              </a:p>
            </p:txBody>
          </p:sp>
          <p:sp>
            <p:nvSpPr>
              <p:cNvPr id="316" name="Shape"/>
              <p:cNvSpPr/>
              <p:nvPr/>
            </p:nvSpPr>
            <p:spPr>
              <a:xfrm>
                <a:off x="0" y="218189"/>
                <a:ext cx="1766314" cy="646170"/>
              </a:xfrm>
              <a:custGeom>
                <a:avLst/>
                <a:gdLst/>
                <a:ahLst/>
                <a:cxnLst>
                  <a:cxn ang="0">
                    <a:pos x="wd2" y="hd2"/>
                  </a:cxn>
                  <a:cxn ang="5400000">
                    <a:pos x="wd2" y="hd2"/>
                  </a:cxn>
                  <a:cxn ang="10800000">
                    <a:pos x="wd2" y="hd2"/>
                  </a:cxn>
                  <a:cxn ang="16200000">
                    <a:pos x="wd2" y="hd2"/>
                  </a:cxn>
                </a:cxnLst>
                <a:rect l="0" t="0" r="r" b="b"/>
                <a:pathLst>
                  <a:path w="21600" h="21600" extrusionOk="0">
                    <a:moveTo>
                      <a:pt x="21440" y="21600"/>
                    </a:moveTo>
                    <a:lnTo>
                      <a:pt x="21600" y="12054"/>
                    </a:lnTo>
                    <a:lnTo>
                      <a:pt x="75" y="0"/>
                    </a:lnTo>
                    <a:lnTo>
                      <a:pt x="0" y="8553"/>
                    </a:lnTo>
                    <a:lnTo>
                      <a:pt x="21440" y="21600"/>
                    </a:lnTo>
                    <a:close/>
                  </a:path>
                </a:pathLst>
              </a:custGeom>
              <a:noFill/>
              <a:ln w="76200" cap="flat">
                <a:solidFill>
                  <a:srgbClr val="A0CCB1"/>
                </a:solidFill>
                <a:prstDash val="solid"/>
                <a:round/>
              </a:ln>
              <a:effectLst>
                <a:outerShdw blurRad="76200" dist="38100" dir="5400000" rotWithShape="0">
                  <a:srgbClr val="000000">
                    <a:alpha val="38000"/>
                  </a:srgbClr>
                </a:outerShdw>
              </a:effectLst>
            </p:spPr>
            <p:txBody>
              <a:bodyPr wrap="square" lIns="91439" tIns="91439" rIns="91439" bIns="91439" numCol="1" anchor="t">
                <a:noAutofit/>
              </a:bodyPr>
              <a:lstStyle/>
              <a:p>
                <a:endParaRPr/>
              </a:p>
            </p:txBody>
          </p:sp>
          <p:sp>
            <p:nvSpPr>
              <p:cNvPr id="317" name="Shape"/>
              <p:cNvSpPr/>
              <p:nvPr/>
            </p:nvSpPr>
            <p:spPr>
              <a:xfrm rot="960000">
                <a:off x="743044" y="190258"/>
                <a:ext cx="1079243" cy="217481"/>
              </a:xfrm>
              <a:custGeom>
                <a:avLst/>
                <a:gdLst/>
                <a:ahLst/>
                <a:cxnLst>
                  <a:cxn ang="0">
                    <a:pos x="wd2" y="hd2"/>
                  </a:cxn>
                  <a:cxn ang="5400000">
                    <a:pos x="wd2" y="hd2"/>
                  </a:cxn>
                  <a:cxn ang="10800000">
                    <a:pos x="wd2" y="hd2"/>
                  </a:cxn>
                  <a:cxn ang="16200000">
                    <a:pos x="wd2" y="hd2"/>
                  </a:cxn>
                </a:cxnLst>
                <a:rect l="0" t="0" r="r" b="b"/>
                <a:pathLst>
                  <a:path w="21600" h="21600" extrusionOk="0">
                    <a:moveTo>
                      <a:pt x="21600" y="0"/>
                    </a:moveTo>
                    <a:lnTo>
                      <a:pt x="4976" y="20165"/>
                    </a:lnTo>
                    <a:lnTo>
                      <a:pt x="2693" y="21600"/>
                    </a:lnTo>
                    <a:lnTo>
                      <a:pt x="1606" y="21261"/>
                    </a:lnTo>
                    <a:lnTo>
                      <a:pt x="752" y="20236"/>
                    </a:lnTo>
                    <a:lnTo>
                      <a:pt x="313" y="19213"/>
                    </a:lnTo>
                    <a:lnTo>
                      <a:pt x="64" y="17846"/>
                    </a:lnTo>
                    <a:lnTo>
                      <a:pt x="0" y="16203"/>
                    </a:lnTo>
                    <a:lnTo>
                      <a:pt x="64" y="14763"/>
                    </a:lnTo>
                    <a:lnTo>
                      <a:pt x="124" y="12928"/>
                    </a:lnTo>
                    <a:lnTo>
                      <a:pt x="376" y="11374"/>
                    </a:lnTo>
                    <a:lnTo>
                      <a:pt x="560" y="9660"/>
                    </a:lnTo>
                    <a:lnTo>
                      <a:pt x="1084" y="7892"/>
                    </a:lnTo>
                    <a:lnTo>
                      <a:pt x="1786" y="4955"/>
                    </a:lnTo>
                    <a:lnTo>
                      <a:pt x="3117" y="951"/>
                    </a:lnTo>
                    <a:lnTo>
                      <a:pt x="2517" y="4796"/>
                    </a:lnTo>
                    <a:lnTo>
                      <a:pt x="2398" y="6471"/>
                    </a:lnTo>
                    <a:lnTo>
                      <a:pt x="2407" y="8322"/>
                    </a:lnTo>
                    <a:lnTo>
                      <a:pt x="2617" y="10384"/>
                    </a:lnTo>
                    <a:lnTo>
                      <a:pt x="3141" y="11770"/>
                    </a:lnTo>
                    <a:lnTo>
                      <a:pt x="3837" y="12798"/>
                    </a:lnTo>
                    <a:lnTo>
                      <a:pt x="4676" y="12740"/>
                    </a:lnTo>
                    <a:lnTo>
                      <a:pt x="5420" y="12540"/>
                    </a:lnTo>
                    <a:lnTo>
                      <a:pt x="6339" y="11918"/>
                    </a:lnTo>
                    <a:lnTo>
                      <a:pt x="21600" y="0"/>
                    </a:lnTo>
                    <a:close/>
                  </a:path>
                </a:pathLst>
              </a:custGeom>
              <a:noFill/>
              <a:ln w="50800" cap="flat">
                <a:solidFill>
                  <a:srgbClr val="3D6485"/>
                </a:solidFill>
                <a:prstDash val="solid"/>
                <a:round/>
              </a:ln>
              <a:effectLst>
                <a:outerShdw blurRad="76200" dist="38100" dir="5400000" rotWithShape="0">
                  <a:srgbClr val="000000">
                    <a:alpha val="38000"/>
                  </a:srgbClr>
                </a:outerShdw>
              </a:effectLst>
            </p:spPr>
            <p:txBody>
              <a:bodyPr wrap="square" lIns="91439" tIns="91439" rIns="91439" bIns="91439" numCol="1" anchor="t">
                <a:noAutofit/>
              </a:bodyPr>
              <a:lstStyle/>
              <a:p>
                <a:endParaRPr/>
              </a:p>
            </p:txBody>
          </p:sp>
        </p:grpSp>
      </p:grpSp>
      <p:sp>
        <p:nvSpPr>
          <p:cNvPr id="320" name="Group"/>
          <p:cNvSpPr/>
          <p:nvPr/>
        </p:nvSpPr>
        <p:spPr>
          <a:xfrm>
            <a:off x="12164246" y="5398170"/>
            <a:ext cx="1769463" cy="1131263"/>
          </a:xfrm>
          <a:prstGeom prst="line">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lgn="ctr">
              <a:defRPr sz="4500" b="1">
                <a:solidFill>
                  <a:srgbClr val="2D5A8F"/>
                </a:solidFill>
              </a:defRPr>
            </a:lvl1pPr>
          </a:lstStyle>
          <a:p>
            <a:r>
              <a:t>BANK</a:t>
            </a:r>
          </a:p>
        </p:txBody>
      </p:sp>
      <p:sp>
        <p:nvSpPr>
          <p:cNvPr id="321" name="Group"/>
          <p:cNvSpPr/>
          <p:nvPr/>
        </p:nvSpPr>
        <p:spPr>
          <a:xfrm>
            <a:off x="16003217" y="5385714"/>
            <a:ext cx="1270001" cy="1270001"/>
          </a:xfrm>
          <a:prstGeom prst="line">
            <a:avLst/>
          </a:prstGeom>
          <a:ln w="25400">
            <a:miter lim="400000"/>
          </a:ln>
          <a:extLst>
            <a:ext uri="{C572A759-6A51-4108-AA02-DFA0A04FC94B}">
              <ma14:wrappingTextBoxFlag xmlns:ma14="http://schemas.microsoft.com/office/mac/drawingml/2011/main" xmlns="" val="1"/>
            </a:ext>
          </a:extLst>
        </p:spPr>
        <p:txBody>
          <a:bodyPr wrap="square" tIns="91439" bIns="91439">
            <a:spAutoFit/>
          </a:bodyPr>
          <a:lstStyle>
            <a:lvl1pPr>
              <a:defRPr sz="4500" b="1">
                <a:solidFill>
                  <a:srgbClr val="2D5A8F"/>
                </a:solidFill>
              </a:defRPr>
            </a:lvl1pPr>
          </a:lstStyle>
          <a:p>
            <a:r>
              <a:t>MUTUAL FUNDS</a:t>
            </a:r>
          </a:p>
        </p:txBody>
      </p:sp>
      <p:pic>
        <p:nvPicPr>
          <p:cNvPr id="322" name="Picture 3" descr="Picture 3"/>
          <p:cNvPicPr>
            <a:picLocks noChangeAspect="1"/>
          </p:cNvPicPr>
          <p:nvPr/>
        </p:nvPicPr>
        <p:blipFill>
          <a:blip r:embed="rId2"/>
          <a:stretch>
            <a:fillRect/>
          </a:stretch>
        </p:blipFill>
        <p:spPr>
          <a:xfrm>
            <a:off x="11214660" y="3842819"/>
            <a:ext cx="1798808" cy="1486014"/>
          </a:xfrm>
          <a:prstGeom prst="rect">
            <a:avLst/>
          </a:prstGeom>
          <a:ln w="12700">
            <a:miter lim="400000"/>
          </a:ln>
        </p:spPr>
      </p:pic>
      <p:sp>
        <p:nvSpPr>
          <p:cNvPr id="323" name="Text Box 91"/>
          <p:cNvSpPr txBox="1"/>
          <p:nvPr/>
        </p:nvSpPr>
        <p:spPr>
          <a:xfrm>
            <a:off x="9150315" y="6880516"/>
            <a:ext cx="6127970" cy="925390"/>
          </a:xfrm>
          <a:prstGeom prst="rect">
            <a:avLst/>
          </a:prstGeom>
          <a:solidFill>
            <a:srgbClr val="5FA6B5"/>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352800" algn="r"/>
                <a:tab pos="6527800" algn="r"/>
                <a:tab pos="11582400" algn="r"/>
                <a:tab pos="17068800" algn="r"/>
              </a:tabLst>
              <a:defRPr sz="4500" b="1">
                <a:latin typeface="+mn-lt"/>
                <a:ea typeface="+mn-ea"/>
                <a:cs typeface="+mn-cs"/>
                <a:sym typeface="Helvetica"/>
              </a:defRPr>
            </a:lvl1pPr>
          </a:lstStyle>
          <a:p>
            <a:r>
              <a:t>$26,592</a:t>
            </a:r>
          </a:p>
        </p:txBody>
      </p:sp>
      <p:sp>
        <p:nvSpPr>
          <p:cNvPr id="324" name="Text Box 95"/>
          <p:cNvSpPr txBox="1"/>
          <p:nvPr/>
        </p:nvSpPr>
        <p:spPr>
          <a:xfrm>
            <a:off x="2137986" y="6922906"/>
            <a:ext cx="1809173" cy="907294"/>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700"/>
              </a:spcBef>
              <a:tabLst>
                <a:tab pos="1524000" algn="r"/>
                <a:tab pos="6096000" algn="r"/>
                <a:tab pos="11277600" algn="r"/>
                <a:tab pos="15849600" algn="r"/>
                <a:tab pos="17068800" algn="r"/>
              </a:tabLst>
              <a:defRPr sz="4500" b="1">
                <a:latin typeface="+mn-lt"/>
                <a:ea typeface="+mn-ea"/>
                <a:cs typeface="+mn-cs"/>
                <a:sym typeface="Helvetica"/>
              </a:defRPr>
            </a:lvl1pPr>
          </a:lstStyle>
          <a:p>
            <a:r>
              <a:t>10</a:t>
            </a:r>
          </a:p>
        </p:txBody>
      </p:sp>
      <p:sp>
        <p:nvSpPr>
          <p:cNvPr id="325" name="Line 128"/>
          <p:cNvSpPr/>
          <p:nvPr/>
        </p:nvSpPr>
        <p:spPr>
          <a:xfrm flipH="1">
            <a:off x="9165339" y="6902295"/>
            <a:ext cx="1" cy="5797871"/>
          </a:xfrm>
          <a:prstGeom prst="line">
            <a:avLst/>
          </a:prstGeom>
          <a:ln w="3175">
            <a:solidFill>
              <a:srgbClr val="808080"/>
            </a:solidFill>
          </a:ln>
        </p:spPr>
        <p:txBody>
          <a:bodyPr tIns="91439" bIns="91439"/>
          <a:lstStyle/>
          <a:p>
            <a:pPr defTabSz="1219200">
              <a:defRPr sz="4800"/>
            </a:pPr>
            <a:endParaRPr/>
          </a:p>
        </p:txBody>
      </p:sp>
      <p:sp>
        <p:nvSpPr>
          <p:cNvPr id="326" name="Text Box 91"/>
          <p:cNvSpPr txBox="1"/>
          <p:nvPr/>
        </p:nvSpPr>
        <p:spPr>
          <a:xfrm>
            <a:off x="4688719" y="6103449"/>
            <a:ext cx="3765273" cy="907294"/>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048000" algn="r"/>
                <a:tab pos="6527800" algn="r"/>
                <a:tab pos="11582400" algn="r"/>
                <a:tab pos="17068800" algn="r"/>
              </a:tabLst>
              <a:defRPr sz="4500" b="1">
                <a:solidFill>
                  <a:srgbClr val="FFFFFF"/>
                </a:solidFill>
                <a:latin typeface="+mn-lt"/>
                <a:ea typeface="+mn-ea"/>
                <a:cs typeface="+mn-cs"/>
                <a:sym typeface="Helvetica"/>
              </a:defRPr>
            </a:lvl1pPr>
          </a:lstStyle>
          <a:p>
            <a:r>
              <a:t>0%</a:t>
            </a:r>
          </a:p>
        </p:txBody>
      </p:sp>
      <p:sp>
        <p:nvSpPr>
          <p:cNvPr id="327" name="Text Box 91"/>
          <p:cNvSpPr txBox="1"/>
          <p:nvPr/>
        </p:nvSpPr>
        <p:spPr>
          <a:xfrm>
            <a:off x="10220559" y="6103449"/>
            <a:ext cx="4015207" cy="907294"/>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048000" algn="r"/>
                <a:tab pos="6527800" algn="r"/>
                <a:tab pos="11582400" algn="r"/>
                <a:tab pos="17068800" algn="r"/>
              </a:tabLst>
              <a:defRPr sz="4500" b="1">
                <a:solidFill>
                  <a:srgbClr val="FFFFFF"/>
                </a:solidFill>
                <a:latin typeface="+mn-lt"/>
                <a:ea typeface="+mn-ea"/>
                <a:cs typeface="+mn-cs"/>
                <a:sym typeface="Helvetica"/>
              </a:defRPr>
            </a:lvl1pPr>
          </a:lstStyle>
          <a:p>
            <a:r>
              <a:t>2%</a:t>
            </a:r>
          </a:p>
        </p:txBody>
      </p:sp>
      <p:sp>
        <p:nvSpPr>
          <p:cNvPr id="328" name="Straight Connector 11"/>
          <p:cNvSpPr/>
          <p:nvPr/>
        </p:nvSpPr>
        <p:spPr>
          <a:xfrm flipH="1" flipV="1">
            <a:off x="6769990" y="6881310"/>
            <a:ext cx="13874388" cy="51227"/>
          </a:xfrm>
          <a:prstGeom prst="line">
            <a:avLst/>
          </a:prstGeom>
          <a:ln w="3175">
            <a:solidFill>
              <a:srgbClr val="808080"/>
            </a:solidFill>
          </a:ln>
        </p:spPr>
        <p:txBody>
          <a:bodyPr tIns="91439" bIns="91439"/>
          <a:lstStyle/>
          <a:p>
            <a:pPr defTabSz="1219200">
              <a:defRPr sz="4800"/>
            </a:pPr>
            <a:endParaRPr/>
          </a:p>
        </p:txBody>
      </p:sp>
      <p:sp>
        <p:nvSpPr>
          <p:cNvPr id="329" name="Text Box 95"/>
          <p:cNvSpPr txBox="1"/>
          <p:nvPr/>
        </p:nvSpPr>
        <p:spPr>
          <a:xfrm>
            <a:off x="2137469" y="7581376"/>
            <a:ext cx="1775647" cy="2756538"/>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p>
            <a:pPr algn="r" defTabSz="1219200">
              <a:spcBef>
                <a:spcPts val="1700"/>
              </a:spcBef>
              <a:tabLst>
                <a:tab pos="1219200" algn="l"/>
                <a:tab pos="6096000" algn="r"/>
                <a:tab pos="11277600" algn="r"/>
                <a:tab pos="15849600" algn="r"/>
                <a:tab pos="17068800" algn="r"/>
              </a:tabLst>
              <a:defRPr sz="3200" b="1">
                <a:latin typeface="+mn-lt"/>
                <a:ea typeface="+mn-ea"/>
                <a:cs typeface="+mn-cs"/>
                <a:sym typeface="Helvetica"/>
              </a:defRPr>
            </a:pPr>
            <a:endParaRPr/>
          </a:p>
          <a:p>
            <a:pPr algn="ctr" defTabSz="1219200">
              <a:spcBef>
                <a:spcPts val="1700"/>
              </a:spcBef>
              <a:tabLst>
                <a:tab pos="1219200" algn="l"/>
                <a:tab pos="6096000" algn="r"/>
                <a:tab pos="11277600" algn="r"/>
                <a:tab pos="15849600" algn="r"/>
                <a:tab pos="17068800" algn="r"/>
              </a:tabLst>
              <a:defRPr sz="4500" b="1">
                <a:latin typeface="+mn-lt"/>
                <a:ea typeface="+mn-ea"/>
                <a:cs typeface="+mn-cs"/>
                <a:sym typeface="Helvetica"/>
              </a:defRPr>
            </a:pPr>
            <a:r>
              <a:t>15</a:t>
            </a:r>
          </a:p>
          <a:p>
            <a:pPr algn="ctr" defTabSz="1219200">
              <a:spcBef>
                <a:spcPts val="1700"/>
              </a:spcBef>
              <a:tabLst>
                <a:tab pos="1219200" algn="l"/>
                <a:tab pos="6096000" algn="r"/>
                <a:tab pos="11277600" algn="r"/>
                <a:tab pos="15849600" algn="r"/>
                <a:tab pos="17068800" algn="r"/>
              </a:tabLst>
              <a:defRPr sz="3200" b="1">
                <a:latin typeface="+mn-lt"/>
                <a:ea typeface="+mn-ea"/>
                <a:cs typeface="+mn-cs"/>
                <a:sym typeface="Helvetica"/>
              </a:defRPr>
            </a:pPr>
            <a:endParaRPr/>
          </a:p>
        </p:txBody>
      </p:sp>
      <p:sp>
        <p:nvSpPr>
          <p:cNvPr id="330" name="Line 128"/>
          <p:cNvSpPr/>
          <p:nvPr/>
        </p:nvSpPr>
        <p:spPr>
          <a:xfrm>
            <a:off x="15278284" y="6248385"/>
            <a:ext cx="1" cy="6641921"/>
          </a:xfrm>
          <a:prstGeom prst="line">
            <a:avLst/>
          </a:prstGeom>
          <a:ln w="3175">
            <a:solidFill>
              <a:srgbClr val="808080"/>
            </a:solidFill>
          </a:ln>
        </p:spPr>
        <p:txBody>
          <a:bodyPr tIns="91439" bIns="91439"/>
          <a:lstStyle/>
          <a:p>
            <a:pPr defTabSz="1219200">
              <a:defRPr sz="4800"/>
            </a:pPr>
            <a:endParaRPr/>
          </a:p>
        </p:txBody>
      </p:sp>
      <p:sp>
        <p:nvSpPr>
          <p:cNvPr id="331" name="Text Box 91"/>
          <p:cNvSpPr txBox="1"/>
          <p:nvPr/>
        </p:nvSpPr>
        <p:spPr>
          <a:xfrm>
            <a:off x="9150315" y="8211294"/>
            <a:ext cx="6127970" cy="1012642"/>
          </a:xfrm>
          <a:prstGeom prst="rect">
            <a:avLst/>
          </a:prstGeom>
          <a:solidFill>
            <a:srgbClr val="5FA6B5"/>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352800" algn="r"/>
                <a:tab pos="6527800" algn="r"/>
                <a:tab pos="11582400" algn="r"/>
                <a:tab pos="17068800" algn="r"/>
              </a:tabLst>
              <a:defRPr sz="4500" b="1">
                <a:latin typeface="+mn-lt"/>
                <a:ea typeface="+mn-ea"/>
                <a:cs typeface="+mn-cs"/>
                <a:sym typeface="Helvetica"/>
              </a:defRPr>
            </a:lvl1pPr>
          </a:lstStyle>
          <a:p>
            <a:r>
              <a:t>$42,013</a:t>
            </a:r>
          </a:p>
        </p:txBody>
      </p:sp>
      <p:sp>
        <p:nvSpPr>
          <p:cNvPr id="332" name="Text Box 91"/>
          <p:cNvSpPr txBox="1"/>
          <p:nvPr/>
        </p:nvSpPr>
        <p:spPr>
          <a:xfrm>
            <a:off x="9150649" y="9634719"/>
            <a:ext cx="6127302" cy="986930"/>
          </a:xfrm>
          <a:prstGeom prst="rect">
            <a:avLst/>
          </a:prstGeom>
          <a:solidFill>
            <a:srgbClr val="5FA6B5"/>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352800" algn="r"/>
                <a:tab pos="6527800" algn="r"/>
                <a:tab pos="11582400" algn="r"/>
                <a:tab pos="17068800" algn="r"/>
              </a:tabLst>
              <a:defRPr sz="4500" b="1">
                <a:latin typeface="+mn-lt"/>
                <a:ea typeface="+mn-ea"/>
                <a:cs typeface="+mn-cs"/>
                <a:sym typeface="Helvetica"/>
              </a:defRPr>
            </a:lvl1pPr>
          </a:lstStyle>
          <a:p>
            <a:r>
              <a:t>$59,185</a:t>
            </a:r>
          </a:p>
        </p:txBody>
      </p:sp>
      <p:sp>
        <p:nvSpPr>
          <p:cNvPr id="333" name="Text Box 91"/>
          <p:cNvSpPr txBox="1"/>
          <p:nvPr/>
        </p:nvSpPr>
        <p:spPr>
          <a:xfrm>
            <a:off x="9164511" y="11014051"/>
            <a:ext cx="6127302" cy="872816"/>
          </a:xfrm>
          <a:prstGeom prst="rect">
            <a:avLst/>
          </a:prstGeom>
          <a:solidFill>
            <a:srgbClr val="5FA6B5"/>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352800" algn="r"/>
                <a:tab pos="6527800" algn="r"/>
                <a:tab pos="11582400" algn="r"/>
                <a:tab pos="17068800" algn="r"/>
              </a:tabLst>
              <a:defRPr sz="4500" b="1">
                <a:latin typeface="+mn-lt"/>
                <a:ea typeface="+mn-ea"/>
                <a:cs typeface="+mn-cs"/>
                <a:sym typeface="Helvetica"/>
              </a:defRPr>
            </a:lvl1pPr>
          </a:lstStyle>
          <a:p>
            <a:r>
              <a:t>$99,170</a:t>
            </a:r>
          </a:p>
        </p:txBody>
      </p:sp>
      <p:sp>
        <p:nvSpPr>
          <p:cNvPr id="334" name="Text Box 91"/>
          <p:cNvSpPr txBox="1"/>
          <p:nvPr/>
        </p:nvSpPr>
        <p:spPr>
          <a:xfrm>
            <a:off x="3827481" y="6873448"/>
            <a:ext cx="5344575" cy="939526"/>
          </a:xfrm>
          <a:prstGeom prst="rect">
            <a:avLst/>
          </a:prstGeom>
          <a:solidFill>
            <a:srgbClr val="A6A6A6"/>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048000" algn="r"/>
                <a:tab pos="6527800" algn="r"/>
                <a:tab pos="11582400" algn="r"/>
                <a:tab pos="17068800" algn="r"/>
              </a:tabLst>
              <a:defRPr sz="4500" b="1">
                <a:latin typeface="+mn-lt"/>
                <a:ea typeface="+mn-ea"/>
                <a:cs typeface="+mn-cs"/>
                <a:sym typeface="Helvetica"/>
              </a:defRPr>
            </a:lvl1pPr>
          </a:lstStyle>
          <a:p>
            <a:r>
              <a:t>$24,000</a:t>
            </a:r>
          </a:p>
        </p:txBody>
      </p:sp>
      <p:sp>
        <p:nvSpPr>
          <p:cNvPr id="335" name="Text Box 91"/>
          <p:cNvSpPr txBox="1"/>
          <p:nvPr/>
        </p:nvSpPr>
        <p:spPr>
          <a:xfrm>
            <a:off x="3827481" y="8204226"/>
            <a:ext cx="5344575" cy="1026777"/>
          </a:xfrm>
          <a:prstGeom prst="rect">
            <a:avLst/>
          </a:prstGeom>
          <a:solidFill>
            <a:srgbClr val="A6A6A6"/>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048000" algn="r"/>
                <a:tab pos="6527800" algn="r"/>
                <a:tab pos="11582400" algn="r"/>
                <a:tab pos="17068800" algn="r"/>
              </a:tabLst>
              <a:defRPr sz="4500" b="1">
                <a:latin typeface="+mn-lt"/>
                <a:ea typeface="+mn-ea"/>
                <a:cs typeface="+mn-cs"/>
                <a:sym typeface="Helvetica"/>
              </a:defRPr>
            </a:lvl1pPr>
          </a:lstStyle>
          <a:p>
            <a:r>
              <a:t>$36,000</a:t>
            </a:r>
          </a:p>
        </p:txBody>
      </p:sp>
      <p:sp>
        <p:nvSpPr>
          <p:cNvPr id="336" name="Text Box 91"/>
          <p:cNvSpPr txBox="1"/>
          <p:nvPr/>
        </p:nvSpPr>
        <p:spPr>
          <a:xfrm>
            <a:off x="3827480" y="9640351"/>
            <a:ext cx="5344576" cy="986930"/>
          </a:xfrm>
          <a:prstGeom prst="rect">
            <a:avLst/>
          </a:prstGeom>
          <a:solidFill>
            <a:srgbClr val="A6A6A6"/>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048000" algn="r"/>
                <a:tab pos="6527800" algn="r"/>
                <a:tab pos="11582400" algn="r"/>
                <a:tab pos="17068800" algn="r"/>
              </a:tabLst>
              <a:defRPr sz="4500" b="1">
                <a:latin typeface="+mn-lt"/>
                <a:ea typeface="+mn-ea"/>
                <a:cs typeface="+mn-cs"/>
                <a:sym typeface="Helvetica"/>
              </a:defRPr>
            </a:lvl1pPr>
          </a:lstStyle>
          <a:p>
            <a:r>
              <a:t>$48,000</a:t>
            </a:r>
          </a:p>
        </p:txBody>
      </p:sp>
      <p:sp>
        <p:nvSpPr>
          <p:cNvPr id="337" name="Text Box 91"/>
          <p:cNvSpPr txBox="1"/>
          <p:nvPr/>
        </p:nvSpPr>
        <p:spPr>
          <a:xfrm>
            <a:off x="3822462" y="11015240"/>
            <a:ext cx="5340325" cy="870438"/>
          </a:xfrm>
          <a:prstGeom prst="rect">
            <a:avLst/>
          </a:prstGeom>
          <a:solidFill>
            <a:srgbClr val="A6A6A6"/>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048000" algn="r"/>
                <a:tab pos="6527800" algn="r"/>
                <a:tab pos="11582400" algn="r"/>
                <a:tab pos="17068800" algn="r"/>
              </a:tabLst>
              <a:defRPr sz="4500" b="1">
                <a:latin typeface="+mn-lt"/>
                <a:ea typeface="+mn-ea"/>
                <a:cs typeface="+mn-cs"/>
                <a:sym typeface="Helvetica"/>
              </a:defRPr>
            </a:lvl1pPr>
          </a:lstStyle>
          <a:p>
            <a:r>
              <a:t>$72,000</a:t>
            </a:r>
          </a:p>
        </p:txBody>
      </p:sp>
      <p:sp>
        <p:nvSpPr>
          <p:cNvPr id="338" name="Text Box 91"/>
          <p:cNvSpPr txBox="1"/>
          <p:nvPr/>
        </p:nvSpPr>
        <p:spPr>
          <a:xfrm>
            <a:off x="10333528" y="2829973"/>
            <a:ext cx="3360684" cy="785251"/>
          </a:xfrm>
          <a:prstGeom prst="rect">
            <a:avLst/>
          </a:prstGeom>
          <a:solidFill>
            <a:srgbClr val="2E5172"/>
          </a:solidFill>
          <a:ln w="3175">
            <a:solidFill>
              <a:srgbClr val="A6A6A6"/>
            </a:solidFill>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048000" algn="r"/>
                <a:tab pos="6527800" algn="r"/>
                <a:tab pos="11582400" algn="r"/>
                <a:tab pos="17068800" algn="r"/>
              </a:tabLst>
              <a:defRPr sz="4500" b="1">
                <a:solidFill>
                  <a:srgbClr val="FFFFFF"/>
                </a:solidFill>
                <a:latin typeface="+mn-lt"/>
                <a:ea typeface="+mn-ea"/>
                <a:cs typeface="+mn-cs"/>
                <a:sym typeface="Helvetica"/>
              </a:defRPr>
            </a:lvl1pPr>
          </a:lstStyle>
          <a:p>
            <a:r>
              <a:t>$200</a:t>
            </a:r>
          </a:p>
        </p:txBody>
      </p:sp>
      <p:sp>
        <p:nvSpPr>
          <p:cNvPr id="339" name="Text Box 91"/>
          <p:cNvSpPr txBox="1"/>
          <p:nvPr/>
        </p:nvSpPr>
        <p:spPr>
          <a:xfrm>
            <a:off x="9165339" y="12303293"/>
            <a:ext cx="6125646" cy="1000767"/>
          </a:xfrm>
          <a:prstGeom prst="rect">
            <a:avLst/>
          </a:prstGeom>
          <a:solidFill>
            <a:srgbClr val="5FA6B5"/>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352800" algn="r"/>
                <a:tab pos="6527800" algn="r"/>
                <a:tab pos="11582400" algn="r"/>
                <a:tab pos="17068800" algn="r"/>
              </a:tabLst>
              <a:defRPr sz="4500" b="1">
                <a:latin typeface="+mn-lt"/>
                <a:ea typeface="+mn-ea"/>
                <a:cs typeface="+mn-cs"/>
                <a:sym typeface="Helvetica"/>
              </a:defRPr>
            </a:lvl1pPr>
          </a:lstStyle>
          <a:p>
            <a:r>
              <a:t>$121,687</a:t>
            </a:r>
          </a:p>
        </p:txBody>
      </p:sp>
      <p:sp>
        <p:nvSpPr>
          <p:cNvPr id="346" name="Text Box 95"/>
          <p:cNvSpPr txBox="1"/>
          <p:nvPr/>
        </p:nvSpPr>
        <p:spPr>
          <a:xfrm>
            <a:off x="2146624" y="9601670"/>
            <a:ext cx="1809172" cy="907295"/>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700"/>
              </a:spcBef>
              <a:tabLst>
                <a:tab pos="1524000" algn="r"/>
                <a:tab pos="6096000" algn="r"/>
                <a:tab pos="11277600" algn="r"/>
                <a:tab pos="15849600" algn="r"/>
                <a:tab pos="17068800" algn="r"/>
              </a:tabLst>
              <a:defRPr sz="4500" b="1">
                <a:latin typeface="+mn-lt"/>
                <a:ea typeface="+mn-ea"/>
                <a:cs typeface="+mn-cs"/>
                <a:sym typeface="Helvetica"/>
              </a:defRPr>
            </a:lvl1pPr>
          </a:lstStyle>
          <a:p>
            <a:r>
              <a:t>20</a:t>
            </a:r>
          </a:p>
        </p:txBody>
      </p:sp>
      <p:sp>
        <p:nvSpPr>
          <p:cNvPr id="347" name="Text Box 95"/>
          <p:cNvSpPr txBox="1"/>
          <p:nvPr/>
        </p:nvSpPr>
        <p:spPr>
          <a:xfrm>
            <a:off x="2133406" y="10996812"/>
            <a:ext cx="1809173" cy="907294"/>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700"/>
              </a:spcBef>
              <a:tabLst>
                <a:tab pos="1524000" algn="r"/>
                <a:tab pos="6096000" algn="r"/>
                <a:tab pos="11277600" algn="r"/>
                <a:tab pos="15849600" algn="r"/>
                <a:tab pos="17068800" algn="r"/>
              </a:tabLst>
              <a:defRPr sz="4500" b="1">
                <a:latin typeface="+mn-lt"/>
                <a:ea typeface="+mn-ea"/>
                <a:cs typeface="+mn-cs"/>
                <a:sym typeface="Helvetica"/>
              </a:defRPr>
            </a:lvl1pPr>
          </a:lstStyle>
          <a:p>
            <a:r>
              <a:t>30</a:t>
            </a:r>
          </a:p>
        </p:txBody>
      </p:sp>
      <p:sp>
        <p:nvSpPr>
          <p:cNvPr id="349" name="Text Box 91"/>
          <p:cNvSpPr txBox="1"/>
          <p:nvPr/>
        </p:nvSpPr>
        <p:spPr>
          <a:xfrm>
            <a:off x="15278284" y="6873934"/>
            <a:ext cx="5344575" cy="938555"/>
          </a:xfrm>
          <a:prstGeom prst="rect">
            <a:avLst/>
          </a:prstGeom>
          <a:solidFill>
            <a:srgbClr val="9AC0A4"/>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962400" algn="r"/>
                <a:tab pos="6527800" algn="r"/>
                <a:tab pos="11582400" algn="r"/>
                <a:tab pos="17068800" algn="r"/>
              </a:tabLst>
              <a:defRPr sz="4500" b="1">
                <a:latin typeface="+mn-lt"/>
                <a:ea typeface="+mn-ea"/>
                <a:cs typeface="+mn-cs"/>
                <a:sym typeface="Helvetica"/>
              </a:defRPr>
            </a:lvl1pPr>
          </a:lstStyle>
          <a:p>
            <a:r>
              <a:t>$23,195</a:t>
            </a:r>
          </a:p>
        </p:txBody>
      </p:sp>
      <p:sp>
        <p:nvSpPr>
          <p:cNvPr id="350" name="Text Box 91"/>
          <p:cNvSpPr txBox="1"/>
          <p:nvPr/>
        </p:nvSpPr>
        <p:spPr>
          <a:xfrm>
            <a:off x="15278284" y="8211294"/>
            <a:ext cx="5359577" cy="1012642"/>
          </a:xfrm>
          <a:prstGeom prst="rect">
            <a:avLst/>
          </a:prstGeom>
          <a:solidFill>
            <a:srgbClr val="9AC0A4"/>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962400" algn="r"/>
                <a:tab pos="6527800" algn="r"/>
                <a:tab pos="11582400" algn="r"/>
                <a:tab pos="17068800" algn="r"/>
              </a:tabLst>
              <a:defRPr sz="4500" b="1">
                <a:latin typeface="+mn-lt"/>
                <a:ea typeface="+mn-ea"/>
                <a:cs typeface="+mn-cs"/>
                <a:sym typeface="Helvetica"/>
              </a:defRPr>
            </a:lvl1pPr>
          </a:lstStyle>
          <a:p>
            <a:r>
              <a:t>$50,373</a:t>
            </a:r>
          </a:p>
        </p:txBody>
      </p:sp>
      <p:sp>
        <p:nvSpPr>
          <p:cNvPr id="351" name="Text Box 91"/>
          <p:cNvSpPr txBox="1"/>
          <p:nvPr/>
        </p:nvSpPr>
        <p:spPr>
          <a:xfrm>
            <a:off x="15278284" y="9640836"/>
            <a:ext cx="5359577" cy="985960"/>
          </a:xfrm>
          <a:prstGeom prst="rect">
            <a:avLst/>
          </a:prstGeom>
          <a:solidFill>
            <a:srgbClr val="9AC0A4"/>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962400" algn="r"/>
                <a:tab pos="6527800" algn="r"/>
                <a:tab pos="11582400" algn="r"/>
                <a:tab pos="17068800" algn="r"/>
              </a:tabLst>
              <a:defRPr sz="4500" b="1">
                <a:latin typeface="+mn-lt"/>
                <a:ea typeface="+mn-ea"/>
                <a:cs typeface="+mn-cs"/>
                <a:sym typeface="Helvetica"/>
              </a:defRPr>
            </a:lvl1pPr>
          </a:lstStyle>
          <a:p>
            <a:r>
              <a:t>$99,958</a:t>
            </a:r>
          </a:p>
        </p:txBody>
      </p:sp>
      <p:sp>
        <p:nvSpPr>
          <p:cNvPr id="352" name="Text Box 91"/>
          <p:cNvSpPr txBox="1"/>
          <p:nvPr/>
        </p:nvSpPr>
        <p:spPr>
          <a:xfrm>
            <a:off x="15278284" y="11015725"/>
            <a:ext cx="5359577" cy="869468"/>
          </a:xfrm>
          <a:prstGeom prst="rect">
            <a:avLst/>
          </a:prstGeom>
          <a:solidFill>
            <a:srgbClr val="9AC0A4"/>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962400" algn="r"/>
                <a:tab pos="6527800" algn="r"/>
                <a:tab pos="11582400" algn="r"/>
                <a:tab pos="17068800" algn="r"/>
              </a:tabLst>
              <a:defRPr sz="4500" b="1">
                <a:latin typeface="+mn-lt"/>
                <a:ea typeface="+mn-ea"/>
                <a:cs typeface="+mn-cs"/>
                <a:sym typeface="Helvetica"/>
              </a:defRPr>
            </a:lvl1pPr>
          </a:lstStyle>
          <a:p>
            <a:r>
              <a:t>$352,728</a:t>
            </a:r>
          </a:p>
        </p:txBody>
      </p:sp>
      <p:sp>
        <p:nvSpPr>
          <p:cNvPr id="354" name="Text Box 91"/>
          <p:cNvSpPr txBox="1"/>
          <p:nvPr/>
        </p:nvSpPr>
        <p:spPr>
          <a:xfrm>
            <a:off x="15285242" y="12300533"/>
            <a:ext cx="5309906" cy="998194"/>
          </a:xfrm>
          <a:prstGeom prst="rect">
            <a:avLst/>
          </a:prstGeom>
          <a:solidFill>
            <a:srgbClr val="9AC0A4"/>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962400" algn="r"/>
                <a:tab pos="6527800" algn="r"/>
                <a:tab pos="11582400" algn="r"/>
                <a:tab pos="17068800" algn="r"/>
              </a:tabLst>
              <a:defRPr sz="4500" b="1">
                <a:latin typeface="+mn-lt"/>
                <a:ea typeface="+mn-ea"/>
                <a:cs typeface="+mn-cs"/>
                <a:sym typeface="Helvetica"/>
              </a:defRPr>
            </a:lvl1pPr>
          </a:lstStyle>
          <a:p>
            <a:r>
              <a:t>$650,342</a:t>
            </a:r>
          </a:p>
        </p:txBody>
      </p:sp>
      <p:grpSp>
        <p:nvGrpSpPr>
          <p:cNvPr id="357" name="Group"/>
          <p:cNvGrpSpPr/>
          <p:nvPr/>
        </p:nvGrpSpPr>
        <p:grpSpPr>
          <a:xfrm>
            <a:off x="16674355" y="6103449"/>
            <a:ext cx="2567436" cy="907294"/>
            <a:chOff x="0" y="0"/>
            <a:chExt cx="2567434" cy="856067"/>
          </a:xfrm>
        </p:grpSpPr>
        <p:sp>
          <p:nvSpPr>
            <p:cNvPr id="355" name="Text Box 91"/>
            <p:cNvSpPr txBox="1"/>
            <p:nvPr/>
          </p:nvSpPr>
          <p:spPr>
            <a:xfrm>
              <a:off x="0" y="0"/>
              <a:ext cx="2567435" cy="856068"/>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algn="ctr" defTabSz="1219200">
                <a:spcBef>
                  <a:spcPts val="1900"/>
                </a:spcBef>
                <a:tabLst>
                  <a:tab pos="3048000" algn="r"/>
                  <a:tab pos="6527800" algn="r"/>
                  <a:tab pos="11582400" algn="r"/>
                  <a:tab pos="17068800" algn="r"/>
                </a:tabLst>
                <a:defRPr sz="4500" b="1">
                  <a:solidFill>
                    <a:srgbClr val="FFFFFF"/>
                  </a:solidFill>
                  <a:latin typeface="+mn-lt"/>
                  <a:ea typeface="+mn-ea"/>
                  <a:cs typeface="+mn-cs"/>
                  <a:sym typeface="Helvetica"/>
                </a:defRPr>
              </a:lvl1pPr>
            </a:lstStyle>
            <a:p>
              <a:r>
                <a:t>12% </a:t>
              </a:r>
            </a:p>
          </p:txBody>
        </p:sp>
        <p:sp>
          <p:nvSpPr>
            <p:cNvPr id="356" name="(Avg.)"/>
            <p:cNvSpPr txBox="1"/>
            <p:nvPr/>
          </p:nvSpPr>
          <p:spPr>
            <a:xfrm>
              <a:off x="1762158" y="148533"/>
              <a:ext cx="801237" cy="462281"/>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91439" tIns="91439" rIns="91439" bIns="91439" numCol="1" anchor="t">
              <a:spAutoFit/>
            </a:bodyPr>
            <a:lstStyle>
              <a:lvl1pPr algn="ctr" defTabSz="1219200">
                <a:spcBef>
                  <a:spcPts val="1900"/>
                </a:spcBef>
                <a:tabLst>
                  <a:tab pos="3048000" algn="r"/>
                  <a:tab pos="6527800" algn="r"/>
                  <a:tab pos="11582400" algn="r"/>
                  <a:tab pos="17068800" algn="r"/>
                </a:tabLst>
                <a:defRPr sz="1800">
                  <a:solidFill>
                    <a:srgbClr val="FFFFFF"/>
                  </a:solidFill>
                  <a:latin typeface="+mn-lt"/>
                  <a:ea typeface="+mn-ea"/>
                  <a:cs typeface="+mn-cs"/>
                  <a:sym typeface="Helvetica"/>
                </a:defRPr>
              </a:lvl1pPr>
            </a:lstStyle>
            <a:p>
              <a:pPr>
                <a:defRPr sz="3200" b="1"/>
              </a:pPr>
              <a:r>
                <a:rPr sz="1800" b="0"/>
                <a:t>(Avg.)</a:t>
              </a:r>
            </a:p>
          </p:txBody>
        </p:sp>
      </p:grpSp>
      <p:pic>
        <p:nvPicPr>
          <p:cNvPr id="358" name="Image" descr="Image"/>
          <p:cNvPicPr>
            <a:picLocks noChangeAspect="1"/>
          </p:cNvPicPr>
          <p:nvPr/>
        </p:nvPicPr>
        <p:blipFill>
          <a:blip r:embed="rId3"/>
          <a:stretch>
            <a:fillRect/>
          </a:stretch>
        </p:blipFill>
        <p:spPr>
          <a:xfrm>
            <a:off x="16985143" y="3843422"/>
            <a:ext cx="2581443" cy="1692306"/>
          </a:xfrm>
          <a:prstGeom prst="rect">
            <a:avLst/>
          </a:prstGeom>
          <a:ln w="12700">
            <a:miter lim="400000"/>
          </a:ln>
          <a:effectLst>
            <a:outerShdw blurRad="203200" dist="50800" dir="5400000" rotWithShape="0">
              <a:srgbClr val="000000">
                <a:alpha val="75000"/>
              </a:srgbClr>
            </a:outerShdw>
          </a:effectLst>
        </p:spPr>
      </p:pic>
      <p:sp>
        <p:nvSpPr>
          <p:cNvPr id="359" name="Rectangle 126"/>
          <p:cNvSpPr/>
          <p:nvPr/>
        </p:nvSpPr>
        <p:spPr>
          <a:xfrm>
            <a:off x="2318175" y="6224663"/>
            <a:ext cx="6859865" cy="7000977"/>
          </a:xfrm>
          <a:prstGeom prst="rect">
            <a:avLst/>
          </a:prstGeom>
          <a:ln w="3175">
            <a:solidFill>
              <a:srgbClr val="808080"/>
            </a:solidFill>
            <a:miter/>
          </a:ln>
        </p:spPr>
        <p:txBody>
          <a:bodyPr tIns="91439" bIns="91439" anchor="ctr"/>
          <a:lstStyle/>
          <a:p>
            <a:pPr defTabSz="1219200">
              <a:defRPr sz="3200">
                <a:latin typeface="+mn-lt"/>
                <a:ea typeface="+mn-ea"/>
                <a:cs typeface="+mn-cs"/>
                <a:sym typeface="Helvetica"/>
              </a:defRPr>
            </a:pPr>
            <a:endParaRPr/>
          </a:p>
        </p:txBody>
      </p:sp>
      <p:sp>
        <p:nvSpPr>
          <p:cNvPr id="360" name="Text Box 91"/>
          <p:cNvSpPr txBox="1"/>
          <p:nvPr/>
        </p:nvSpPr>
        <p:spPr>
          <a:xfrm>
            <a:off x="3822462" y="12297512"/>
            <a:ext cx="5340325" cy="1012330"/>
          </a:xfrm>
          <a:prstGeom prst="rect">
            <a:avLst/>
          </a:prstGeom>
          <a:solidFill>
            <a:srgbClr val="A6A6A6"/>
          </a:solidFill>
          <a:ln w="25400">
            <a:miter lim="400000"/>
          </a:ln>
          <a:extLst>
            <a:ext uri="{C572A759-6A51-4108-AA02-DFA0A04FC94B}">
              <ma14:wrappingTextBoxFlag xmlns:ma14="http://schemas.microsoft.com/office/mac/drawingml/2011/main" xmlns="" val="1"/>
            </a:ext>
          </a:extLst>
        </p:spPr>
        <p:txBody>
          <a:bodyPr tIns="91439" bIns="91439"/>
          <a:lstStyle>
            <a:lvl1pPr algn="ctr" defTabSz="1219200">
              <a:spcBef>
                <a:spcPts val="1900"/>
              </a:spcBef>
              <a:tabLst>
                <a:tab pos="3048000" algn="r"/>
                <a:tab pos="6527800" algn="r"/>
                <a:tab pos="11582400" algn="r"/>
                <a:tab pos="17068800" algn="r"/>
              </a:tabLst>
              <a:defRPr sz="4500" b="1">
                <a:latin typeface="+mn-lt"/>
                <a:ea typeface="+mn-ea"/>
                <a:cs typeface="+mn-cs"/>
                <a:sym typeface="Helvetica"/>
              </a:defRPr>
            </a:lvl1pPr>
          </a:lstStyle>
          <a:p>
            <a:r>
              <a:t>$84,000</a:t>
            </a:r>
          </a:p>
        </p:txBody>
      </p:sp>
      <p:sp>
        <p:nvSpPr>
          <p:cNvPr id="2" name="TextBox 1">
            <a:extLst>
              <a:ext uri="{FF2B5EF4-FFF2-40B4-BE49-F238E27FC236}">
                <a16:creationId xmlns:a16="http://schemas.microsoft.com/office/drawing/2014/main" id="{2C01B470-5FF0-F5D7-3EFE-CF587F703615}"/>
              </a:ext>
            </a:extLst>
          </p:cNvPr>
          <p:cNvSpPr txBox="1"/>
          <p:nvPr/>
        </p:nvSpPr>
        <p:spPr>
          <a:xfrm>
            <a:off x="9011767" y="242896"/>
            <a:ext cx="5996110" cy="132343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r>
              <a:rPr lang="en-US" sz="7400" dirty="0">
                <a:solidFill>
                  <a:srgbClr val="34526F"/>
                </a:solidFill>
                <a:latin typeface="Helvetica"/>
              </a:rPr>
              <a:t>RULE OF 72</a:t>
            </a:r>
            <a:r>
              <a:rPr lang="en-US" sz="7400" dirty="0">
                <a:solidFill>
                  <a:srgbClr val="34526F"/>
                </a:solidFill>
                <a:latin typeface="Helvetica"/>
                <a:cs typeface="Helvetica"/>
              </a:rPr>
              <a:t>​</a:t>
            </a:r>
            <a:endParaRPr lang="en-US" dirty="0"/>
          </a:p>
        </p:txBody>
      </p:sp>
      <p:sp>
        <p:nvSpPr>
          <p:cNvPr id="3" name="TextBox 2">
            <a:extLst>
              <a:ext uri="{FF2B5EF4-FFF2-40B4-BE49-F238E27FC236}">
                <a16:creationId xmlns:a16="http://schemas.microsoft.com/office/drawing/2014/main" id="{EB0DF541-01DE-4556-7439-3453564BB58E}"/>
              </a:ext>
            </a:extLst>
          </p:cNvPr>
          <p:cNvSpPr txBox="1"/>
          <p:nvPr/>
        </p:nvSpPr>
        <p:spPr>
          <a:xfrm>
            <a:off x="1301343" y="1464669"/>
            <a:ext cx="21773989" cy="80021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pPr algn="ctr"/>
            <a:r>
              <a:rPr lang="en-US" sz="4000" dirty="0">
                <a:latin typeface="Helvetica"/>
              </a:rPr>
              <a:t>DETERMINES HOW LONG IT TAKES FOR YOUR MONEY TO DOUBLE</a:t>
            </a:r>
            <a:r>
              <a:rPr lang="en-US" sz="4000" dirty="0">
                <a:latin typeface="Helvetica"/>
                <a:cs typeface="Helvetica"/>
              </a:rPr>
              <a:t>​</a:t>
            </a:r>
            <a:endParaRPr lang="en-US" sz="4000" dirty="0"/>
          </a:p>
        </p:txBody>
      </p:sp>
      <p:sp>
        <p:nvSpPr>
          <p:cNvPr id="4" name="TextBox 3">
            <a:extLst>
              <a:ext uri="{FF2B5EF4-FFF2-40B4-BE49-F238E27FC236}">
                <a16:creationId xmlns:a16="http://schemas.microsoft.com/office/drawing/2014/main" id="{F4B3A10F-9EA7-D54E-74DE-F8BF257E993E}"/>
              </a:ext>
            </a:extLst>
          </p:cNvPr>
          <p:cNvSpPr txBox="1"/>
          <p:nvPr/>
        </p:nvSpPr>
        <p:spPr>
          <a:xfrm>
            <a:off x="8174077" y="2041324"/>
            <a:ext cx="7934189" cy="80021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r>
              <a:rPr lang="en-US" sz="4000" dirty="0">
                <a:latin typeface="Helvetica"/>
              </a:rPr>
              <a:t>72 / INTEREST RATE = YEARS</a:t>
            </a:r>
            <a:r>
              <a:rPr lang="en-US" sz="4000" dirty="0">
                <a:latin typeface="Helvetica"/>
                <a:cs typeface="Helvetica"/>
              </a:rPr>
              <a:t>​</a:t>
            </a:r>
            <a:endParaRPr lang="en-US" sz="4000"/>
          </a:p>
        </p:txBody>
      </p:sp>
      <p:sp>
        <p:nvSpPr>
          <p:cNvPr id="10" name="Straight Connector 8">
            <a:extLst>
              <a:ext uri="{FF2B5EF4-FFF2-40B4-BE49-F238E27FC236}">
                <a16:creationId xmlns:a16="http://schemas.microsoft.com/office/drawing/2014/main" id="{1AB72DC0-4D66-84FA-5EE6-CE58987BB61C}"/>
              </a:ext>
            </a:extLst>
          </p:cNvPr>
          <p:cNvSpPr/>
          <p:nvPr/>
        </p:nvSpPr>
        <p:spPr>
          <a:xfrm>
            <a:off x="3933487" y="1354130"/>
            <a:ext cx="16517026" cy="1"/>
          </a:xfrm>
          <a:prstGeom prst="line">
            <a:avLst/>
          </a:prstGeom>
          <a:ln w="3175">
            <a:solidFill>
              <a:srgbClr val="34526F"/>
            </a:solidFill>
          </a:ln>
        </p:spPr>
        <p:txBody>
          <a:bodyPr tIns="91439" bIns="91439"/>
          <a:lstStyle/>
          <a:p>
            <a:pPr defTabSz="1219200">
              <a:defRPr sz="4800"/>
            </a:pPr>
            <a:endParaRPr/>
          </a:p>
        </p:txBody>
      </p:sp>
    </p:spTree>
  </p:cSld>
  <p:clrMapOvr>
    <a:masterClrMapping/>
  </p:clrMapOvr>
  <p:transition spd="slow">
    <p:fad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childTnLst>
                                    <p:set>
                                      <p:cBhvr>
                                        <p:cTn id="11" dur="1" fill="hold">
                                          <p:stCondLst>
                                            <p:cond delay="0"/>
                                          </p:stCondLst>
                                        </p:cTn>
                                        <p:tgtEl>
                                          <p:spTgt spid="3"/>
                                        </p:tgtEl>
                                        <p:attrNameLst>
                                          <p:attrName>style.visibility</p:attrName>
                                        </p:attrNameLst>
                                      </p:cBhvr>
                                      <p:to>
                                        <p:strVal val="visible"/>
                                      </p:to>
                                    </p:set>
                                    <p:anim calcmode="lin" valueType="num">
                                      <p:cBhvr>
                                        <p:cTn id="12" dur="500" fill="hold"/>
                                        <p:tgtEl>
                                          <p:spTgt spid="3"/>
                                        </p:tgtEl>
                                        <p:attrNameLst>
                                          <p:attrName>ppt_w</p:attrName>
                                        </p:attrNameLst>
                                      </p:cBhvr>
                                      <p:tavLst>
                                        <p:tav tm="0">
                                          <p:val>
                                            <p:fltVal val="0"/>
                                          </p:val>
                                        </p:tav>
                                        <p:tav tm="100000">
                                          <p:val>
                                            <p:strVal val="#ppt_w"/>
                                          </p:val>
                                        </p:tav>
                                      </p:tavLst>
                                    </p:anim>
                                    <p:anim calcmode="lin" valueType="num">
                                      <p:cBhvr>
                                        <p:cTn id="13" dur="500" fill="hold"/>
                                        <p:tgtEl>
                                          <p:spTgt spid="3"/>
                                        </p:tgtEl>
                                        <p:attrNameLst>
                                          <p:attrName>ppt_h</p:attrName>
                                        </p:attrNameLst>
                                      </p:cBhvr>
                                      <p:tavLst>
                                        <p:tav tm="0">
                                          <p:val>
                                            <p:fltVal val="0"/>
                                          </p:val>
                                        </p:tav>
                                        <p:tav tm="100000">
                                          <p:val>
                                            <p:strVal val="#ppt_h"/>
                                          </p:val>
                                        </p:tav>
                                      </p:tavLst>
                                    </p:anim>
                                  </p:childTnLst>
                                </p:cTn>
                              </p:par>
                            </p:childTnLst>
                          </p:cTn>
                        </p:par>
                        <p:par>
                          <p:cTn id="14" fill="hold">
                            <p:stCondLst>
                              <p:cond delay="500"/>
                            </p:stCondLst>
                            <p:childTnLst>
                              <p:par>
                                <p:cTn id="15" presetID="22" presetClass="entr" presetSubtype="8" fill="hold" grpId="0" nodeType="afterEffect">
                                  <p:stCondLst>
                                    <p:cond delay="0"/>
                                  </p:stCondLst>
                                  <p:iterate>
                                    <p:tmAbs val="0"/>
                                  </p:iterate>
                                  <p:childTnLst>
                                    <p:set>
                                      <p:cBhvr>
                                        <p:cTn id="16" fill="hold"/>
                                        <p:tgtEl>
                                          <p:spTgt spid="10"/>
                                        </p:tgtEl>
                                        <p:attrNameLst>
                                          <p:attrName>style.visibility</p:attrName>
                                        </p:attrNameLst>
                                      </p:cBhvr>
                                      <p:to>
                                        <p:strVal val="visible"/>
                                      </p:to>
                                    </p:set>
                                    <p:animEffect transition="in" filter="wipe(left)">
                                      <p:cBhvr>
                                        <p:cTn id="17" dur="700"/>
                                        <p:tgtEl>
                                          <p:spTgt spid="10"/>
                                        </p:tgtEl>
                                      </p:cBhvr>
                                    </p:animEffect>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grpId="0" nodeType="clickEffect">
                                  <p:stCondLst>
                                    <p:cond delay="0"/>
                                  </p:stCondLst>
                                  <p:childTnLst>
                                    <p:set>
                                      <p:cBhvr>
                                        <p:cTn id="21" dur="1" fill="hold">
                                          <p:stCondLst>
                                            <p:cond delay="0"/>
                                          </p:stCondLst>
                                        </p:cTn>
                                        <p:tgtEl>
                                          <p:spTgt spid="4"/>
                                        </p:tgtEl>
                                        <p:attrNameLst>
                                          <p:attrName>style.visibility</p:attrName>
                                        </p:attrNameLst>
                                      </p:cBhvr>
                                      <p:to>
                                        <p:strVal val="visible"/>
                                      </p:to>
                                    </p:set>
                                    <p:anim calcmode="lin" valueType="num">
                                      <p:cBhvr>
                                        <p:cTn id="22" dur="500" fill="hold"/>
                                        <p:tgtEl>
                                          <p:spTgt spid="4"/>
                                        </p:tgtEl>
                                        <p:attrNameLst>
                                          <p:attrName>ppt_w</p:attrName>
                                        </p:attrNameLst>
                                      </p:cBhvr>
                                      <p:tavLst>
                                        <p:tav tm="0">
                                          <p:val>
                                            <p:fltVal val="0"/>
                                          </p:val>
                                        </p:tav>
                                        <p:tav tm="100000">
                                          <p:val>
                                            <p:strVal val="#ppt_w"/>
                                          </p:val>
                                        </p:tav>
                                      </p:tavLst>
                                    </p:anim>
                                    <p:anim calcmode="lin" valueType="num">
                                      <p:cBhvr>
                                        <p:cTn id="23" dur="500" fill="hold"/>
                                        <p:tgtEl>
                                          <p:spTgt spid="4"/>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iterate>
                                    <p:tmAbs val="0"/>
                                  </p:iterate>
                                  <p:childTnLst>
                                    <p:set>
                                      <p:cBhvr>
                                        <p:cTn id="27" fill="hold"/>
                                        <p:tgtEl>
                                          <p:spTgt spid="338"/>
                                        </p:tgtEl>
                                        <p:attrNameLst>
                                          <p:attrName>style.visibility</p:attrName>
                                        </p:attrNameLst>
                                      </p:cBhvr>
                                      <p:to>
                                        <p:strVal val="visible"/>
                                      </p:to>
                                    </p:set>
                                    <p:anim calcmode="lin" valueType="num">
                                      <p:cBhvr>
                                        <p:cTn id="28" dur="500" fill="hold"/>
                                        <p:tgtEl>
                                          <p:spTgt spid="338"/>
                                        </p:tgtEl>
                                        <p:attrNameLst>
                                          <p:attrName>ppt_w</p:attrName>
                                        </p:attrNameLst>
                                      </p:cBhvr>
                                      <p:tavLst>
                                        <p:tav tm="0">
                                          <p:val>
                                            <p:fltVal val="0"/>
                                          </p:val>
                                        </p:tav>
                                        <p:tav tm="100000">
                                          <p:val>
                                            <p:strVal val="#ppt_w"/>
                                          </p:val>
                                        </p:tav>
                                      </p:tavLst>
                                    </p:anim>
                                    <p:anim calcmode="lin" valueType="num">
                                      <p:cBhvr>
                                        <p:cTn id="29" dur="500" fill="hold"/>
                                        <p:tgtEl>
                                          <p:spTgt spid="338"/>
                                        </p:tgtEl>
                                        <p:attrNameLst>
                                          <p:attrName>ppt_h</p:attrName>
                                        </p:attrNameLst>
                                      </p:cBhvr>
                                      <p:tavLst>
                                        <p:tav tm="0">
                                          <p:val>
                                            <p:fltVal val="0"/>
                                          </p:val>
                                        </p:tav>
                                        <p:tav tm="100000">
                                          <p:val>
                                            <p:strVal val="#ppt_h"/>
                                          </p:val>
                                        </p:tav>
                                      </p:tavLst>
                                    </p:anim>
                                  </p:childTnLst>
                                </p:cTn>
                              </p:par>
                            </p:childTnLst>
                          </p:cTn>
                        </p:par>
                        <p:par>
                          <p:cTn id="30" fill="hold">
                            <p:stCondLst>
                              <p:cond delay="500"/>
                            </p:stCondLst>
                            <p:childTnLst>
                              <p:par>
                                <p:cTn id="31" presetID="23" presetClass="entr" presetSubtype="16" fill="hold" grpId="0" nodeType="afterEffect">
                                  <p:stCondLst>
                                    <p:cond delay="0"/>
                                  </p:stCondLst>
                                  <p:iterate>
                                    <p:tmAbs val="0"/>
                                  </p:iterate>
                                  <p:childTnLst>
                                    <p:set>
                                      <p:cBhvr>
                                        <p:cTn id="32" fill="hold"/>
                                        <p:tgtEl>
                                          <p:spTgt spid="309"/>
                                        </p:tgtEl>
                                        <p:attrNameLst>
                                          <p:attrName>style.visibility</p:attrName>
                                        </p:attrNameLst>
                                      </p:cBhvr>
                                      <p:to>
                                        <p:strVal val="visible"/>
                                      </p:to>
                                    </p:set>
                                    <p:anim calcmode="lin" valueType="num">
                                      <p:cBhvr>
                                        <p:cTn id="33" dur="500" fill="hold"/>
                                        <p:tgtEl>
                                          <p:spTgt spid="309"/>
                                        </p:tgtEl>
                                        <p:attrNameLst>
                                          <p:attrName>ppt_w</p:attrName>
                                        </p:attrNameLst>
                                      </p:cBhvr>
                                      <p:tavLst>
                                        <p:tav tm="0">
                                          <p:val>
                                            <p:fltVal val="0"/>
                                          </p:val>
                                        </p:tav>
                                        <p:tav tm="100000">
                                          <p:val>
                                            <p:strVal val="#ppt_w"/>
                                          </p:val>
                                        </p:tav>
                                      </p:tavLst>
                                    </p:anim>
                                    <p:anim calcmode="lin" valueType="num">
                                      <p:cBhvr>
                                        <p:cTn id="34" dur="500" fill="hold"/>
                                        <p:tgtEl>
                                          <p:spTgt spid="309"/>
                                        </p:tgtEl>
                                        <p:attrNameLst>
                                          <p:attrName>ppt_h</p:attrName>
                                        </p:attrNameLst>
                                      </p:cBhvr>
                                      <p:tavLst>
                                        <p:tav tm="0">
                                          <p:val>
                                            <p:fltVal val="0"/>
                                          </p:val>
                                        </p:tav>
                                        <p:tav tm="100000">
                                          <p:val>
                                            <p:strVal val="#ppt_h"/>
                                          </p:val>
                                        </p:tav>
                                      </p:tavLst>
                                    </p:anim>
                                  </p:childTnLst>
                                </p:cTn>
                              </p:par>
                            </p:childTnLst>
                          </p:cTn>
                        </p:par>
                        <p:par>
                          <p:cTn id="35" fill="hold">
                            <p:stCondLst>
                              <p:cond delay="1000"/>
                            </p:stCondLst>
                            <p:childTnLst>
                              <p:par>
                                <p:cTn id="36" presetID="23" presetClass="entr" presetSubtype="16" fill="hold" grpId="0" nodeType="afterEffect">
                                  <p:stCondLst>
                                    <p:cond delay="0"/>
                                  </p:stCondLst>
                                  <p:iterate>
                                    <p:tmAbs val="0"/>
                                  </p:iterate>
                                  <p:childTnLst>
                                    <p:set>
                                      <p:cBhvr>
                                        <p:cTn id="37" fill="hold"/>
                                        <p:tgtEl>
                                          <p:spTgt spid="359"/>
                                        </p:tgtEl>
                                        <p:attrNameLst>
                                          <p:attrName>style.visibility</p:attrName>
                                        </p:attrNameLst>
                                      </p:cBhvr>
                                      <p:to>
                                        <p:strVal val="visible"/>
                                      </p:to>
                                    </p:set>
                                    <p:anim calcmode="lin" valueType="num">
                                      <p:cBhvr>
                                        <p:cTn id="38" dur="500" fill="hold"/>
                                        <p:tgtEl>
                                          <p:spTgt spid="359"/>
                                        </p:tgtEl>
                                        <p:attrNameLst>
                                          <p:attrName>ppt_w</p:attrName>
                                        </p:attrNameLst>
                                      </p:cBhvr>
                                      <p:tavLst>
                                        <p:tav tm="0">
                                          <p:val>
                                            <p:fltVal val="0"/>
                                          </p:val>
                                        </p:tav>
                                        <p:tav tm="100000">
                                          <p:val>
                                            <p:strVal val="#ppt_w"/>
                                          </p:val>
                                        </p:tav>
                                      </p:tavLst>
                                    </p:anim>
                                    <p:anim calcmode="lin" valueType="num">
                                      <p:cBhvr>
                                        <p:cTn id="39" dur="500" fill="hold"/>
                                        <p:tgtEl>
                                          <p:spTgt spid="359"/>
                                        </p:tgtEl>
                                        <p:attrNameLst>
                                          <p:attrName>ppt_h</p:attrName>
                                        </p:attrNameLst>
                                      </p:cBhvr>
                                      <p:tavLst>
                                        <p:tav tm="0">
                                          <p:val>
                                            <p:fltVal val="0"/>
                                          </p:val>
                                        </p:tav>
                                        <p:tav tm="100000">
                                          <p:val>
                                            <p:strVal val="#ppt_h"/>
                                          </p:val>
                                        </p:tav>
                                      </p:tavLst>
                                    </p:anim>
                                  </p:childTnLst>
                                </p:cTn>
                              </p:par>
                            </p:childTnLst>
                          </p:cTn>
                        </p:par>
                        <p:par>
                          <p:cTn id="40" fill="hold">
                            <p:stCondLst>
                              <p:cond delay="1500"/>
                            </p:stCondLst>
                            <p:childTnLst>
                              <p:par>
                                <p:cTn id="41" presetID="23" presetClass="entr" presetSubtype="16" fill="hold" grpId="0" nodeType="afterEffect">
                                  <p:stCondLst>
                                    <p:cond delay="0"/>
                                  </p:stCondLst>
                                  <p:iterate>
                                    <p:tmAbs val="0"/>
                                  </p:iterate>
                                  <p:childTnLst>
                                    <p:set>
                                      <p:cBhvr>
                                        <p:cTn id="42" fill="hold"/>
                                        <p:tgtEl>
                                          <p:spTgt spid="307"/>
                                        </p:tgtEl>
                                        <p:attrNameLst>
                                          <p:attrName>style.visibility</p:attrName>
                                        </p:attrNameLst>
                                      </p:cBhvr>
                                      <p:to>
                                        <p:strVal val="visible"/>
                                      </p:to>
                                    </p:set>
                                    <p:anim calcmode="lin" valueType="num">
                                      <p:cBhvr>
                                        <p:cTn id="43" dur="500" fill="hold"/>
                                        <p:tgtEl>
                                          <p:spTgt spid="307"/>
                                        </p:tgtEl>
                                        <p:attrNameLst>
                                          <p:attrName>ppt_w</p:attrName>
                                        </p:attrNameLst>
                                      </p:cBhvr>
                                      <p:tavLst>
                                        <p:tav tm="0">
                                          <p:val>
                                            <p:fltVal val="0"/>
                                          </p:val>
                                        </p:tav>
                                        <p:tav tm="100000">
                                          <p:val>
                                            <p:strVal val="#ppt_w"/>
                                          </p:val>
                                        </p:tav>
                                      </p:tavLst>
                                    </p:anim>
                                    <p:anim calcmode="lin" valueType="num">
                                      <p:cBhvr>
                                        <p:cTn id="44" dur="500" fill="hold"/>
                                        <p:tgtEl>
                                          <p:spTgt spid="307"/>
                                        </p:tgtEl>
                                        <p:attrNameLst>
                                          <p:attrName>ppt_h</p:attrName>
                                        </p:attrNameLst>
                                      </p:cBhvr>
                                      <p:tavLst>
                                        <p:tav tm="0">
                                          <p:val>
                                            <p:fltVal val="0"/>
                                          </p:val>
                                        </p:tav>
                                        <p:tav tm="100000">
                                          <p:val>
                                            <p:strVal val="#ppt_h"/>
                                          </p:val>
                                        </p:tav>
                                      </p:tavLst>
                                    </p:anim>
                                  </p:childTnLst>
                                </p:cTn>
                              </p:par>
                            </p:childTnLst>
                          </p:cTn>
                        </p:par>
                        <p:par>
                          <p:cTn id="45" fill="hold">
                            <p:stCondLst>
                              <p:cond delay="2000"/>
                            </p:stCondLst>
                            <p:childTnLst>
                              <p:par>
                                <p:cTn id="46" presetID="23" presetClass="entr" presetSubtype="16" fill="hold" grpId="0" nodeType="afterEffect">
                                  <p:stCondLst>
                                    <p:cond delay="0"/>
                                  </p:stCondLst>
                                  <p:iterate>
                                    <p:tmAbs val="0"/>
                                  </p:iterate>
                                  <p:childTnLst>
                                    <p:set>
                                      <p:cBhvr>
                                        <p:cTn id="47" fill="hold"/>
                                        <p:tgtEl>
                                          <p:spTgt spid="308"/>
                                        </p:tgtEl>
                                        <p:attrNameLst>
                                          <p:attrName>style.visibility</p:attrName>
                                        </p:attrNameLst>
                                      </p:cBhvr>
                                      <p:to>
                                        <p:strVal val="visible"/>
                                      </p:to>
                                    </p:set>
                                    <p:anim calcmode="lin" valueType="num">
                                      <p:cBhvr>
                                        <p:cTn id="48" dur="500" fill="hold"/>
                                        <p:tgtEl>
                                          <p:spTgt spid="308"/>
                                        </p:tgtEl>
                                        <p:attrNameLst>
                                          <p:attrName>ppt_w</p:attrName>
                                        </p:attrNameLst>
                                      </p:cBhvr>
                                      <p:tavLst>
                                        <p:tav tm="0">
                                          <p:val>
                                            <p:fltVal val="0"/>
                                          </p:val>
                                        </p:tav>
                                        <p:tav tm="100000">
                                          <p:val>
                                            <p:strVal val="#ppt_w"/>
                                          </p:val>
                                        </p:tav>
                                      </p:tavLst>
                                    </p:anim>
                                    <p:anim calcmode="lin" valueType="num">
                                      <p:cBhvr>
                                        <p:cTn id="49" dur="500" fill="hold"/>
                                        <p:tgtEl>
                                          <p:spTgt spid="308"/>
                                        </p:tgtEl>
                                        <p:attrNameLst>
                                          <p:attrName>ppt_h</p:attrName>
                                        </p:attrNameLst>
                                      </p:cBhvr>
                                      <p:tavLst>
                                        <p:tav tm="0">
                                          <p:val>
                                            <p:fltVal val="0"/>
                                          </p:val>
                                        </p:tav>
                                        <p:tav tm="100000">
                                          <p:val>
                                            <p:strVal val="#ppt_h"/>
                                          </p:val>
                                        </p:tav>
                                      </p:tavLst>
                                    </p:anim>
                                  </p:childTnLst>
                                </p:cTn>
                              </p:par>
                            </p:childTnLst>
                          </p:cTn>
                        </p:par>
                        <p:par>
                          <p:cTn id="50" fill="hold">
                            <p:stCondLst>
                              <p:cond delay="2500"/>
                            </p:stCondLst>
                            <p:childTnLst>
                              <p:par>
                                <p:cTn id="51" presetID="23" presetClass="entr" presetSubtype="16" fill="hold" grpId="0" nodeType="afterEffect">
                                  <p:stCondLst>
                                    <p:cond delay="0"/>
                                  </p:stCondLst>
                                  <p:iterate>
                                    <p:tmAbs val="0"/>
                                  </p:iterate>
                                  <p:childTnLst>
                                    <p:set>
                                      <p:cBhvr>
                                        <p:cTn id="52" fill="hold"/>
                                        <p:tgtEl>
                                          <p:spTgt spid="325"/>
                                        </p:tgtEl>
                                        <p:attrNameLst>
                                          <p:attrName>style.visibility</p:attrName>
                                        </p:attrNameLst>
                                      </p:cBhvr>
                                      <p:to>
                                        <p:strVal val="visible"/>
                                      </p:to>
                                    </p:set>
                                    <p:anim calcmode="lin" valueType="num">
                                      <p:cBhvr>
                                        <p:cTn id="53" dur="500" fill="hold"/>
                                        <p:tgtEl>
                                          <p:spTgt spid="325"/>
                                        </p:tgtEl>
                                        <p:attrNameLst>
                                          <p:attrName>ppt_w</p:attrName>
                                        </p:attrNameLst>
                                      </p:cBhvr>
                                      <p:tavLst>
                                        <p:tav tm="0">
                                          <p:val>
                                            <p:fltVal val="0"/>
                                          </p:val>
                                        </p:tav>
                                        <p:tav tm="100000">
                                          <p:val>
                                            <p:strVal val="#ppt_w"/>
                                          </p:val>
                                        </p:tav>
                                      </p:tavLst>
                                    </p:anim>
                                    <p:anim calcmode="lin" valueType="num">
                                      <p:cBhvr>
                                        <p:cTn id="54" dur="500" fill="hold"/>
                                        <p:tgtEl>
                                          <p:spTgt spid="325"/>
                                        </p:tgtEl>
                                        <p:attrNameLst>
                                          <p:attrName>ppt_h</p:attrName>
                                        </p:attrNameLst>
                                      </p:cBhvr>
                                      <p:tavLst>
                                        <p:tav tm="0">
                                          <p:val>
                                            <p:fltVal val="0"/>
                                          </p:val>
                                        </p:tav>
                                        <p:tav tm="100000">
                                          <p:val>
                                            <p:strVal val="#ppt_h"/>
                                          </p:val>
                                        </p:tav>
                                      </p:tavLst>
                                    </p:anim>
                                  </p:childTnLst>
                                </p:cTn>
                              </p:par>
                            </p:childTnLst>
                          </p:cTn>
                        </p:par>
                        <p:par>
                          <p:cTn id="55" fill="hold">
                            <p:stCondLst>
                              <p:cond delay="3000"/>
                            </p:stCondLst>
                            <p:childTnLst>
                              <p:par>
                                <p:cTn id="56" presetID="23" presetClass="entr" presetSubtype="16" fill="hold" grpId="0" nodeType="afterEffect">
                                  <p:stCondLst>
                                    <p:cond delay="0"/>
                                  </p:stCondLst>
                                  <p:iterate>
                                    <p:tmAbs val="0"/>
                                  </p:iterate>
                                  <p:childTnLst>
                                    <p:set>
                                      <p:cBhvr>
                                        <p:cTn id="57" fill="hold"/>
                                        <p:tgtEl>
                                          <p:spTgt spid="330"/>
                                        </p:tgtEl>
                                        <p:attrNameLst>
                                          <p:attrName>style.visibility</p:attrName>
                                        </p:attrNameLst>
                                      </p:cBhvr>
                                      <p:to>
                                        <p:strVal val="visible"/>
                                      </p:to>
                                    </p:set>
                                    <p:anim calcmode="lin" valueType="num">
                                      <p:cBhvr>
                                        <p:cTn id="58" dur="500" fill="hold"/>
                                        <p:tgtEl>
                                          <p:spTgt spid="330"/>
                                        </p:tgtEl>
                                        <p:attrNameLst>
                                          <p:attrName>ppt_w</p:attrName>
                                        </p:attrNameLst>
                                      </p:cBhvr>
                                      <p:tavLst>
                                        <p:tav tm="0">
                                          <p:val>
                                            <p:fltVal val="0"/>
                                          </p:val>
                                        </p:tav>
                                        <p:tav tm="100000">
                                          <p:val>
                                            <p:strVal val="#ppt_w"/>
                                          </p:val>
                                        </p:tav>
                                      </p:tavLst>
                                    </p:anim>
                                    <p:anim calcmode="lin" valueType="num">
                                      <p:cBhvr>
                                        <p:cTn id="59" dur="500" fill="hold"/>
                                        <p:tgtEl>
                                          <p:spTgt spid="330"/>
                                        </p:tgtEl>
                                        <p:attrNameLst>
                                          <p:attrName>ppt_h</p:attrName>
                                        </p:attrNameLst>
                                      </p:cBhvr>
                                      <p:tavLst>
                                        <p:tav tm="0">
                                          <p:val>
                                            <p:fltVal val="0"/>
                                          </p:val>
                                        </p:tav>
                                        <p:tav tm="100000">
                                          <p:val>
                                            <p:strVal val="#ppt_h"/>
                                          </p:val>
                                        </p:tav>
                                      </p:tavLst>
                                    </p:anim>
                                  </p:childTnLst>
                                </p:cTn>
                              </p:par>
                            </p:childTnLst>
                          </p:cTn>
                        </p:par>
                        <p:par>
                          <p:cTn id="60" fill="hold">
                            <p:stCondLst>
                              <p:cond delay="3500"/>
                            </p:stCondLst>
                            <p:childTnLst>
                              <p:par>
                                <p:cTn id="61" presetID="23" presetClass="entr" presetSubtype="16" fill="hold" grpId="0" nodeType="afterEffect">
                                  <p:stCondLst>
                                    <p:cond delay="0"/>
                                  </p:stCondLst>
                                  <p:iterate>
                                    <p:tmAbs val="0"/>
                                  </p:iterate>
                                  <p:childTnLst>
                                    <p:set>
                                      <p:cBhvr>
                                        <p:cTn id="62" fill="hold"/>
                                        <p:tgtEl>
                                          <p:spTgt spid="328"/>
                                        </p:tgtEl>
                                        <p:attrNameLst>
                                          <p:attrName>style.visibility</p:attrName>
                                        </p:attrNameLst>
                                      </p:cBhvr>
                                      <p:to>
                                        <p:strVal val="visible"/>
                                      </p:to>
                                    </p:set>
                                    <p:anim calcmode="lin" valueType="num">
                                      <p:cBhvr>
                                        <p:cTn id="63" dur="750" fill="hold"/>
                                        <p:tgtEl>
                                          <p:spTgt spid="328"/>
                                        </p:tgtEl>
                                        <p:attrNameLst>
                                          <p:attrName>ppt_w</p:attrName>
                                        </p:attrNameLst>
                                      </p:cBhvr>
                                      <p:tavLst>
                                        <p:tav tm="0">
                                          <p:val>
                                            <p:fltVal val="0"/>
                                          </p:val>
                                        </p:tav>
                                        <p:tav tm="100000">
                                          <p:val>
                                            <p:strVal val="#ppt_w"/>
                                          </p:val>
                                        </p:tav>
                                      </p:tavLst>
                                    </p:anim>
                                    <p:anim calcmode="lin" valueType="num">
                                      <p:cBhvr>
                                        <p:cTn id="64" dur="750" fill="hold"/>
                                        <p:tgtEl>
                                          <p:spTgt spid="328"/>
                                        </p:tgtEl>
                                        <p:attrNameLst>
                                          <p:attrName>ppt_h</p:attrName>
                                        </p:attrNameLst>
                                      </p:cBhvr>
                                      <p:tavLst>
                                        <p:tav tm="0">
                                          <p:val>
                                            <p:fltVal val="0"/>
                                          </p:val>
                                        </p:tav>
                                        <p:tav tm="100000">
                                          <p:val>
                                            <p:strVal val="#ppt_h"/>
                                          </p:val>
                                        </p:tav>
                                      </p:tavLst>
                                    </p:anim>
                                  </p:childTnLst>
                                </p:cTn>
                              </p:par>
                            </p:childTnLst>
                          </p:cTn>
                        </p:par>
                      </p:childTnLst>
                    </p:cTn>
                  </p:par>
                  <p:par>
                    <p:cTn id="65" fill="hold">
                      <p:stCondLst>
                        <p:cond delay="indefinite"/>
                      </p:stCondLst>
                      <p:childTnLst>
                        <p:par>
                          <p:cTn id="66" fill="hold">
                            <p:stCondLst>
                              <p:cond delay="0"/>
                            </p:stCondLst>
                            <p:childTnLst>
                              <p:par>
                                <p:cTn id="67" presetID="23" presetClass="entr" presetSubtype="16" fill="hold" grpId="0" nodeType="clickEffect">
                                  <p:stCondLst>
                                    <p:cond delay="0"/>
                                  </p:stCondLst>
                                  <p:iterate>
                                    <p:tmAbs val="0"/>
                                  </p:iterate>
                                  <p:childTnLst>
                                    <p:set>
                                      <p:cBhvr>
                                        <p:cTn id="68" fill="hold"/>
                                        <p:tgtEl>
                                          <p:spTgt spid="319"/>
                                        </p:tgtEl>
                                        <p:attrNameLst>
                                          <p:attrName>style.visibility</p:attrName>
                                        </p:attrNameLst>
                                      </p:cBhvr>
                                      <p:to>
                                        <p:strVal val="visible"/>
                                      </p:to>
                                    </p:set>
                                    <p:anim calcmode="lin" valueType="num">
                                      <p:cBhvr>
                                        <p:cTn id="69" dur="600" fill="hold"/>
                                        <p:tgtEl>
                                          <p:spTgt spid="319"/>
                                        </p:tgtEl>
                                        <p:attrNameLst>
                                          <p:attrName>ppt_w</p:attrName>
                                        </p:attrNameLst>
                                      </p:cBhvr>
                                      <p:tavLst>
                                        <p:tav tm="0">
                                          <p:val>
                                            <p:fltVal val="0"/>
                                          </p:val>
                                        </p:tav>
                                        <p:tav tm="100000">
                                          <p:val>
                                            <p:strVal val="#ppt_w"/>
                                          </p:val>
                                        </p:tav>
                                      </p:tavLst>
                                    </p:anim>
                                    <p:anim calcmode="lin" valueType="num">
                                      <p:cBhvr>
                                        <p:cTn id="70" dur="600" fill="hold"/>
                                        <p:tgtEl>
                                          <p:spTgt spid="319"/>
                                        </p:tgtEl>
                                        <p:attrNameLst>
                                          <p:attrName>ppt_h</p:attrName>
                                        </p:attrNameLst>
                                      </p:cBhvr>
                                      <p:tavLst>
                                        <p:tav tm="0">
                                          <p:val>
                                            <p:fltVal val="0"/>
                                          </p:val>
                                        </p:tav>
                                        <p:tav tm="100000">
                                          <p:val>
                                            <p:strVal val="#ppt_h"/>
                                          </p:val>
                                        </p:tav>
                                      </p:tavLst>
                                    </p:anim>
                                  </p:childTnLst>
                                </p:cTn>
                              </p:par>
                            </p:childTnLst>
                          </p:cTn>
                        </p:par>
                        <p:par>
                          <p:cTn id="71" fill="hold">
                            <p:stCondLst>
                              <p:cond delay="600"/>
                            </p:stCondLst>
                            <p:childTnLst>
                              <p:par>
                                <p:cTn id="72" presetID="2" presetClass="entr" presetSubtype="4" fill="hold" grpId="0" nodeType="afterEffect">
                                  <p:stCondLst>
                                    <p:cond delay="0"/>
                                  </p:stCondLst>
                                  <p:iterate>
                                    <p:tmAbs val="0"/>
                                  </p:iterate>
                                  <p:childTnLst>
                                    <p:set>
                                      <p:cBhvr>
                                        <p:cTn id="73" fill="hold"/>
                                        <p:tgtEl>
                                          <p:spTgt spid="311"/>
                                        </p:tgtEl>
                                        <p:attrNameLst>
                                          <p:attrName>style.visibility</p:attrName>
                                        </p:attrNameLst>
                                      </p:cBhvr>
                                      <p:to>
                                        <p:strVal val="visible"/>
                                      </p:to>
                                    </p:set>
                                    <p:anim calcmode="lin" valueType="num">
                                      <p:cBhvr>
                                        <p:cTn id="74" dur="600" fill="hold"/>
                                        <p:tgtEl>
                                          <p:spTgt spid="311"/>
                                        </p:tgtEl>
                                        <p:attrNameLst>
                                          <p:attrName>ppt_x</p:attrName>
                                        </p:attrNameLst>
                                      </p:cBhvr>
                                      <p:tavLst>
                                        <p:tav tm="0">
                                          <p:val>
                                            <p:strVal val="#ppt_x"/>
                                          </p:val>
                                        </p:tav>
                                        <p:tav tm="100000">
                                          <p:val>
                                            <p:strVal val="#ppt_x"/>
                                          </p:val>
                                        </p:tav>
                                      </p:tavLst>
                                    </p:anim>
                                    <p:anim calcmode="lin" valueType="num">
                                      <p:cBhvr>
                                        <p:cTn id="75" dur="600" fill="hold"/>
                                        <p:tgtEl>
                                          <p:spTgt spid="311"/>
                                        </p:tgtEl>
                                        <p:attrNameLst>
                                          <p:attrName>ppt_y</p:attrName>
                                        </p:attrNameLst>
                                      </p:cBhvr>
                                      <p:tavLst>
                                        <p:tav tm="0">
                                          <p:val>
                                            <p:strVal val="1+#ppt_h/2"/>
                                          </p:val>
                                        </p:tav>
                                        <p:tav tm="100000">
                                          <p:val>
                                            <p:strVal val="#ppt_y"/>
                                          </p:val>
                                        </p:tav>
                                      </p:tavLst>
                                    </p:anim>
                                  </p:childTnLst>
                                </p:cTn>
                              </p:par>
                            </p:childTnLst>
                          </p:cTn>
                        </p:par>
                        <p:par>
                          <p:cTn id="76" fill="hold">
                            <p:stCondLst>
                              <p:cond delay="1200"/>
                            </p:stCondLst>
                            <p:childTnLst>
                              <p:par>
                                <p:cTn id="77" presetID="23" presetClass="entr" presetSubtype="16" fill="hold" grpId="0" nodeType="afterEffect">
                                  <p:stCondLst>
                                    <p:cond delay="0"/>
                                  </p:stCondLst>
                                  <p:iterate>
                                    <p:tmAbs val="0"/>
                                  </p:iterate>
                                  <p:childTnLst>
                                    <p:set>
                                      <p:cBhvr>
                                        <p:cTn id="78" fill="hold"/>
                                        <p:tgtEl>
                                          <p:spTgt spid="326"/>
                                        </p:tgtEl>
                                        <p:attrNameLst>
                                          <p:attrName>style.visibility</p:attrName>
                                        </p:attrNameLst>
                                      </p:cBhvr>
                                      <p:to>
                                        <p:strVal val="visible"/>
                                      </p:to>
                                    </p:set>
                                    <p:anim calcmode="lin" valueType="num">
                                      <p:cBhvr>
                                        <p:cTn id="79" dur="500" fill="hold"/>
                                        <p:tgtEl>
                                          <p:spTgt spid="326"/>
                                        </p:tgtEl>
                                        <p:attrNameLst>
                                          <p:attrName>ppt_w</p:attrName>
                                        </p:attrNameLst>
                                      </p:cBhvr>
                                      <p:tavLst>
                                        <p:tav tm="0">
                                          <p:val>
                                            <p:fltVal val="0"/>
                                          </p:val>
                                        </p:tav>
                                        <p:tav tm="100000">
                                          <p:val>
                                            <p:strVal val="#ppt_w"/>
                                          </p:val>
                                        </p:tav>
                                      </p:tavLst>
                                    </p:anim>
                                    <p:anim calcmode="lin" valueType="num">
                                      <p:cBhvr>
                                        <p:cTn id="80" dur="500" fill="hold"/>
                                        <p:tgtEl>
                                          <p:spTgt spid="326"/>
                                        </p:tgtEl>
                                        <p:attrNameLst>
                                          <p:attrName>ppt_h</p:attrName>
                                        </p:attrNameLst>
                                      </p:cBhvr>
                                      <p:tavLst>
                                        <p:tav tm="0">
                                          <p:val>
                                            <p:fltVal val="0"/>
                                          </p:val>
                                        </p:tav>
                                        <p:tav tm="100000">
                                          <p:val>
                                            <p:strVal val="#ppt_h"/>
                                          </p:val>
                                        </p:tav>
                                      </p:tavLst>
                                    </p:anim>
                                  </p:childTnLst>
                                </p:cTn>
                              </p:par>
                            </p:childTnLst>
                          </p:cTn>
                        </p:par>
                      </p:childTnLst>
                    </p:cTn>
                  </p:par>
                  <p:par>
                    <p:cTn id="81" fill="hold">
                      <p:stCondLst>
                        <p:cond delay="indefinite"/>
                      </p:stCondLst>
                      <p:childTnLst>
                        <p:par>
                          <p:cTn id="82" fill="hold">
                            <p:stCondLst>
                              <p:cond delay="0"/>
                            </p:stCondLst>
                            <p:childTnLst>
                              <p:par>
                                <p:cTn id="83" presetID="10" presetClass="entr" fill="hold" grpId="0" nodeType="clickEffect">
                                  <p:stCondLst>
                                    <p:cond delay="0"/>
                                  </p:stCondLst>
                                  <p:iterate>
                                    <p:tmAbs val="0"/>
                                  </p:iterate>
                                  <p:childTnLst>
                                    <p:set>
                                      <p:cBhvr>
                                        <p:cTn id="84" fill="hold"/>
                                        <p:tgtEl>
                                          <p:spTgt spid="334"/>
                                        </p:tgtEl>
                                        <p:attrNameLst>
                                          <p:attrName>style.visibility</p:attrName>
                                        </p:attrNameLst>
                                      </p:cBhvr>
                                      <p:to>
                                        <p:strVal val="visible"/>
                                      </p:to>
                                    </p:set>
                                    <p:animEffect transition="in" filter="fade">
                                      <p:cBhvr>
                                        <p:cTn id="85" dur="600"/>
                                        <p:tgtEl>
                                          <p:spTgt spid="334"/>
                                        </p:tgtEl>
                                      </p:cBhvr>
                                    </p:animEffect>
                                  </p:childTnLst>
                                </p:cTn>
                              </p:par>
                            </p:childTnLst>
                          </p:cTn>
                        </p:par>
                        <p:par>
                          <p:cTn id="86" fill="hold">
                            <p:stCondLst>
                              <p:cond delay="600"/>
                            </p:stCondLst>
                            <p:childTnLst>
                              <p:par>
                                <p:cTn id="87" presetID="23" presetClass="entr" presetSubtype="16" fill="hold" grpId="0" nodeType="afterEffect">
                                  <p:stCondLst>
                                    <p:cond delay="0"/>
                                  </p:stCondLst>
                                  <p:iterate>
                                    <p:tmAbs val="0"/>
                                  </p:iterate>
                                  <p:childTnLst>
                                    <p:set>
                                      <p:cBhvr>
                                        <p:cTn id="88" fill="hold"/>
                                        <p:tgtEl>
                                          <p:spTgt spid="324"/>
                                        </p:tgtEl>
                                        <p:attrNameLst>
                                          <p:attrName>style.visibility</p:attrName>
                                        </p:attrNameLst>
                                      </p:cBhvr>
                                      <p:to>
                                        <p:strVal val="visible"/>
                                      </p:to>
                                    </p:set>
                                    <p:anim calcmode="lin" valueType="num">
                                      <p:cBhvr>
                                        <p:cTn id="89" dur="500" fill="hold"/>
                                        <p:tgtEl>
                                          <p:spTgt spid="324"/>
                                        </p:tgtEl>
                                        <p:attrNameLst>
                                          <p:attrName>ppt_w</p:attrName>
                                        </p:attrNameLst>
                                      </p:cBhvr>
                                      <p:tavLst>
                                        <p:tav tm="0">
                                          <p:val>
                                            <p:fltVal val="0"/>
                                          </p:val>
                                        </p:tav>
                                        <p:tav tm="100000">
                                          <p:val>
                                            <p:strVal val="#ppt_w"/>
                                          </p:val>
                                        </p:tav>
                                      </p:tavLst>
                                    </p:anim>
                                    <p:anim calcmode="lin" valueType="num">
                                      <p:cBhvr>
                                        <p:cTn id="90" dur="500" fill="hold"/>
                                        <p:tgtEl>
                                          <p:spTgt spid="324"/>
                                        </p:tgtEl>
                                        <p:attrNameLst>
                                          <p:attrName>ppt_h</p:attrName>
                                        </p:attrNameLst>
                                      </p:cBhvr>
                                      <p:tavLst>
                                        <p:tav tm="0">
                                          <p:val>
                                            <p:fltVal val="0"/>
                                          </p:val>
                                        </p:tav>
                                        <p:tav tm="100000">
                                          <p:val>
                                            <p:strVal val="#ppt_h"/>
                                          </p:val>
                                        </p:tav>
                                      </p:tavLst>
                                    </p:anim>
                                  </p:childTnLst>
                                </p:cTn>
                              </p:par>
                            </p:childTnLst>
                          </p:cTn>
                        </p:par>
                        <p:par>
                          <p:cTn id="91" fill="hold">
                            <p:stCondLst>
                              <p:cond delay="1100"/>
                            </p:stCondLst>
                            <p:childTnLst>
                              <p:par>
                                <p:cTn id="92" presetID="10" presetClass="entr" fill="hold" grpId="0" nodeType="afterEffect">
                                  <p:stCondLst>
                                    <p:cond delay="0"/>
                                  </p:stCondLst>
                                  <p:iterate>
                                    <p:tmAbs val="0"/>
                                  </p:iterate>
                                  <p:childTnLst>
                                    <p:set>
                                      <p:cBhvr>
                                        <p:cTn id="93" fill="hold"/>
                                        <p:tgtEl>
                                          <p:spTgt spid="335"/>
                                        </p:tgtEl>
                                        <p:attrNameLst>
                                          <p:attrName>style.visibility</p:attrName>
                                        </p:attrNameLst>
                                      </p:cBhvr>
                                      <p:to>
                                        <p:strVal val="visible"/>
                                      </p:to>
                                    </p:set>
                                    <p:animEffect transition="in" filter="fade">
                                      <p:cBhvr>
                                        <p:cTn id="94" dur="600"/>
                                        <p:tgtEl>
                                          <p:spTgt spid="335"/>
                                        </p:tgtEl>
                                      </p:cBhvr>
                                    </p:animEffect>
                                  </p:childTnLst>
                                </p:cTn>
                              </p:par>
                            </p:childTnLst>
                          </p:cTn>
                        </p:par>
                        <p:par>
                          <p:cTn id="95" fill="hold">
                            <p:stCondLst>
                              <p:cond delay="1700"/>
                            </p:stCondLst>
                            <p:childTnLst>
                              <p:par>
                                <p:cTn id="96" presetID="23" presetClass="entr" presetSubtype="16" fill="hold" grpId="0" nodeType="afterEffect">
                                  <p:stCondLst>
                                    <p:cond delay="0"/>
                                  </p:stCondLst>
                                  <p:iterate>
                                    <p:tmAbs val="0"/>
                                  </p:iterate>
                                  <p:childTnLst>
                                    <p:set>
                                      <p:cBhvr>
                                        <p:cTn id="97" fill="hold"/>
                                        <p:tgtEl>
                                          <p:spTgt spid="329"/>
                                        </p:tgtEl>
                                        <p:attrNameLst>
                                          <p:attrName>style.visibility</p:attrName>
                                        </p:attrNameLst>
                                      </p:cBhvr>
                                      <p:to>
                                        <p:strVal val="visible"/>
                                      </p:to>
                                    </p:set>
                                    <p:anim calcmode="lin" valueType="num">
                                      <p:cBhvr>
                                        <p:cTn id="98" dur="500" fill="hold"/>
                                        <p:tgtEl>
                                          <p:spTgt spid="329"/>
                                        </p:tgtEl>
                                        <p:attrNameLst>
                                          <p:attrName>ppt_w</p:attrName>
                                        </p:attrNameLst>
                                      </p:cBhvr>
                                      <p:tavLst>
                                        <p:tav tm="0">
                                          <p:val>
                                            <p:fltVal val="0"/>
                                          </p:val>
                                        </p:tav>
                                        <p:tav tm="100000">
                                          <p:val>
                                            <p:strVal val="#ppt_w"/>
                                          </p:val>
                                        </p:tav>
                                      </p:tavLst>
                                    </p:anim>
                                    <p:anim calcmode="lin" valueType="num">
                                      <p:cBhvr>
                                        <p:cTn id="99" dur="500" fill="hold"/>
                                        <p:tgtEl>
                                          <p:spTgt spid="329"/>
                                        </p:tgtEl>
                                        <p:attrNameLst>
                                          <p:attrName>ppt_h</p:attrName>
                                        </p:attrNameLst>
                                      </p:cBhvr>
                                      <p:tavLst>
                                        <p:tav tm="0">
                                          <p:val>
                                            <p:fltVal val="0"/>
                                          </p:val>
                                        </p:tav>
                                        <p:tav tm="100000">
                                          <p:val>
                                            <p:strVal val="#ppt_h"/>
                                          </p:val>
                                        </p:tav>
                                      </p:tavLst>
                                    </p:anim>
                                  </p:childTnLst>
                                </p:cTn>
                              </p:par>
                            </p:childTnLst>
                          </p:cTn>
                        </p:par>
                        <p:par>
                          <p:cTn id="100" fill="hold">
                            <p:stCondLst>
                              <p:cond delay="2200"/>
                            </p:stCondLst>
                            <p:childTnLst>
                              <p:par>
                                <p:cTn id="101" presetID="10" presetClass="entr" fill="hold" grpId="0" nodeType="afterEffect">
                                  <p:stCondLst>
                                    <p:cond delay="0"/>
                                  </p:stCondLst>
                                  <p:iterate>
                                    <p:tmAbs val="0"/>
                                  </p:iterate>
                                  <p:childTnLst>
                                    <p:set>
                                      <p:cBhvr>
                                        <p:cTn id="102" fill="hold"/>
                                        <p:tgtEl>
                                          <p:spTgt spid="336"/>
                                        </p:tgtEl>
                                        <p:attrNameLst>
                                          <p:attrName>style.visibility</p:attrName>
                                        </p:attrNameLst>
                                      </p:cBhvr>
                                      <p:to>
                                        <p:strVal val="visible"/>
                                      </p:to>
                                    </p:set>
                                    <p:animEffect transition="in" filter="fade">
                                      <p:cBhvr>
                                        <p:cTn id="103" dur="600"/>
                                        <p:tgtEl>
                                          <p:spTgt spid="336"/>
                                        </p:tgtEl>
                                      </p:cBhvr>
                                    </p:animEffect>
                                  </p:childTnLst>
                                </p:cTn>
                              </p:par>
                            </p:childTnLst>
                          </p:cTn>
                        </p:par>
                        <p:par>
                          <p:cTn id="104" fill="hold">
                            <p:stCondLst>
                              <p:cond delay="2800"/>
                            </p:stCondLst>
                            <p:childTnLst>
                              <p:par>
                                <p:cTn id="105" presetID="23" presetClass="entr" presetSubtype="16" fill="hold" grpId="0" nodeType="afterEffect">
                                  <p:stCondLst>
                                    <p:cond delay="0"/>
                                  </p:stCondLst>
                                  <p:iterate>
                                    <p:tmAbs val="0"/>
                                  </p:iterate>
                                  <p:childTnLst>
                                    <p:set>
                                      <p:cBhvr>
                                        <p:cTn id="106" fill="hold"/>
                                        <p:tgtEl>
                                          <p:spTgt spid="346"/>
                                        </p:tgtEl>
                                        <p:attrNameLst>
                                          <p:attrName>style.visibility</p:attrName>
                                        </p:attrNameLst>
                                      </p:cBhvr>
                                      <p:to>
                                        <p:strVal val="visible"/>
                                      </p:to>
                                    </p:set>
                                    <p:anim calcmode="lin" valueType="num">
                                      <p:cBhvr>
                                        <p:cTn id="107" dur="500" fill="hold"/>
                                        <p:tgtEl>
                                          <p:spTgt spid="346"/>
                                        </p:tgtEl>
                                        <p:attrNameLst>
                                          <p:attrName>ppt_w</p:attrName>
                                        </p:attrNameLst>
                                      </p:cBhvr>
                                      <p:tavLst>
                                        <p:tav tm="0">
                                          <p:val>
                                            <p:fltVal val="0"/>
                                          </p:val>
                                        </p:tav>
                                        <p:tav tm="100000">
                                          <p:val>
                                            <p:strVal val="#ppt_w"/>
                                          </p:val>
                                        </p:tav>
                                      </p:tavLst>
                                    </p:anim>
                                    <p:anim calcmode="lin" valueType="num">
                                      <p:cBhvr>
                                        <p:cTn id="108" dur="500" fill="hold"/>
                                        <p:tgtEl>
                                          <p:spTgt spid="346"/>
                                        </p:tgtEl>
                                        <p:attrNameLst>
                                          <p:attrName>ppt_h</p:attrName>
                                        </p:attrNameLst>
                                      </p:cBhvr>
                                      <p:tavLst>
                                        <p:tav tm="0">
                                          <p:val>
                                            <p:fltVal val="0"/>
                                          </p:val>
                                        </p:tav>
                                        <p:tav tm="100000">
                                          <p:val>
                                            <p:strVal val="#ppt_h"/>
                                          </p:val>
                                        </p:tav>
                                      </p:tavLst>
                                    </p:anim>
                                  </p:childTnLst>
                                </p:cTn>
                              </p:par>
                            </p:childTnLst>
                          </p:cTn>
                        </p:par>
                        <p:par>
                          <p:cTn id="109" fill="hold">
                            <p:stCondLst>
                              <p:cond delay="3300"/>
                            </p:stCondLst>
                            <p:childTnLst>
                              <p:par>
                                <p:cTn id="110" presetID="10" presetClass="entr" fill="hold" grpId="0" nodeType="afterEffect">
                                  <p:stCondLst>
                                    <p:cond delay="0"/>
                                  </p:stCondLst>
                                  <p:iterate>
                                    <p:tmAbs val="0"/>
                                  </p:iterate>
                                  <p:childTnLst>
                                    <p:set>
                                      <p:cBhvr>
                                        <p:cTn id="111" fill="hold"/>
                                        <p:tgtEl>
                                          <p:spTgt spid="337"/>
                                        </p:tgtEl>
                                        <p:attrNameLst>
                                          <p:attrName>style.visibility</p:attrName>
                                        </p:attrNameLst>
                                      </p:cBhvr>
                                      <p:to>
                                        <p:strVal val="visible"/>
                                      </p:to>
                                    </p:set>
                                    <p:animEffect transition="in" filter="fade">
                                      <p:cBhvr>
                                        <p:cTn id="112" dur="600"/>
                                        <p:tgtEl>
                                          <p:spTgt spid="337"/>
                                        </p:tgtEl>
                                      </p:cBhvr>
                                    </p:animEffect>
                                  </p:childTnLst>
                                </p:cTn>
                              </p:par>
                            </p:childTnLst>
                          </p:cTn>
                        </p:par>
                        <p:par>
                          <p:cTn id="113" fill="hold">
                            <p:stCondLst>
                              <p:cond delay="3900"/>
                            </p:stCondLst>
                            <p:childTnLst>
                              <p:par>
                                <p:cTn id="114" presetID="23" presetClass="entr" presetSubtype="16" fill="hold" grpId="0" nodeType="afterEffect">
                                  <p:stCondLst>
                                    <p:cond delay="0"/>
                                  </p:stCondLst>
                                  <p:iterate>
                                    <p:tmAbs val="0"/>
                                  </p:iterate>
                                  <p:childTnLst>
                                    <p:set>
                                      <p:cBhvr>
                                        <p:cTn id="115" fill="hold"/>
                                        <p:tgtEl>
                                          <p:spTgt spid="347"/>
                                        </p:tgtEl>
                                        <p:attrNameLst>
                                          <p:attrName>style.visibility</p:attrName>
                                        </p:attrNameLst>
                                      </p:cBhvr>
                                      <p:to>
                                        <p:strVal val="visible"/>
                                      </p:to>
                                    </p:set>
                                    <p:anim calcmode="lin" valueType="num">
                                      <p:cBhvr>
                                        <p:cTn id="116" dur="500" fill="hold"/>
                                        <p:tgtEl>
                                          <p:spTgt spid="347"/>
                                        </p:tgtEl>
                                        <p:attrNameLst>
                                          <p:attrName>ppt_w</p:attrName>
                                        </p:attrNameLst>
                                      </p:cBhvr>
                                      <p:tavLst>
                                        <p:tav tm="0">
                                          <p:val>
                                            <p:fltVal val="0"/>
                                          </p:val>
                                        </p:tav>
                                        <p:tav tm="100000">
                                          <p:val>
                                            <p:strVal val="#ppt_w"/>
                                          </p:val>
                                        </p:tav>
                                      </p:tavLst>
                                    </p:anim>
                                    <p:anim calcmode="lin" valueType="num">
                                      <p:cBhvr>
                                        <p:cTn id="117" dur="500" fill="hold"/>
                                        <p:tgtEl>
                                          <p:spTgt spid="347"/>
                                        </p:tgtEl>
                                        <p:attrNameLst>
                                          <p:attrName>ppt_h</p:attrName>
                                        </p:attrNameLst>
                                      </p:cBhvr>
                                      <p:tavLst>
                                        <p:tav tm="0">
                                          <p:val>
                                            <p:fltVal val="0"/>
                                          </p:val>
                                        </p:tav>
                                        <p:tav tm="100000">
                                          <p:val>
                                            <p:strVal val="#ppt_h"/>
                                          </p:val>
                                        </p:tav>
                                      </p:tavLst>
                                    </p:anim>
                                  </p:childTnLst>
                                </p:cTn>
                              </p:par>
                            </p:childTnLst>
                          </p:cTn>
                        </p:par>
                        <p:par>
                          <p:cTn id="118" fill="hold">
                            <p:stCondLst>
                              <p:cond delay="4400"/>
                            </p:stCondLst>
                            <p:childTnLst>
                              <p:par>
                                <p:cTn id="119" presetID="10" presetClass="entr" fill="hold" grpId="0" nodeType="afterEffect">
                                  <p:stCondLst>
                                    <p:cond delay="0"/>
                                  </p:stCondLst>
                                  <p:iterate>
                                    <p:tmAbs val="0"/>
                                  </p:iterate>
                                  <p:childTnLst>
                                    <p:set>
                                      <p:cBhvr>
                                        <p:cTn id="120" fill="hold"/>
                                        <p:tgtEl>
                                          <p:spTgt spid="360"/>
                                        </p:tgtEl>
                                        <p:attrNameLst>
                                          <p:attrName>style.visibility</p:attrName>
                                        </p:attrNameLst>
                                      </p:cBhvr>
                                      <p:to>
                                        <p:strVal val="visible"/>
                                      </p:to>
                                    </p:set>
                                    <p:animEffect transition="in" filter="fade">
                                      <p:cBhvr>
                                        <p:cTn id="121" dur="600"/>
                                        <p:tgtEl>
                                          <p:spTgt spid="360"/>
                                        </p:tgtEl>
                                      </p:cBhvr>
                                    </p:animEffect>
                                  </p:childTnLst>
                                </p:cTn>
                              </p:par>
                            </p:childTnLst>
                          </p:cTn>
                        </p:par>
                        <p:par>
                          <p:cTn id="122" fill="hold">
                            <p:stCondLst>
                              <p:cond delay="5000"/>
                            </p:stCondLst>
                            <p:childTnLst>
                              <p:par>
                                <p:cTn id="123" presetID="23" presetClass="entr" presetSubtype="16" fill="hold" grpId="0" nodeType="afterEffect">
                                  <p:stCondLst>
                                    <p:cond delay="0"/>
                                  </p:stCondLst>
                                  <p:iterate>
                                    <p:tmAbs val="0"/>
                                  </p:iterate>
                                  <p:childTnLst>
                                    <p:set>
                                      <p:cBhvr>
                                        <p:cTn id="124" fill="hold"/>
                                        <p:tgtEl>
                                          <p:spTgt spid="310"/>
                                        </p:tgtEl>
                                        <p:attrNameLst>
                                          <p:attrName>style.visibility</p:attrName>
                                        </p:attrNameLst>
                                      </p:cBhvr>
                                      <p:to>
                                        <p:strVal val="visible"/>
                                      </p:to>
                                    </p:set>
                                    <p:anim calcmode="lin" valueType="num">
                                      <p:cBhvr>
                                        <p:cTn id="125" dur="500" fill="hold"/>
                                        <p:tgtEl>
                                          <p:spTgt spid="310"/>
                                        </p:tgtEl>
                                        <p:attrNameLst>
                                          <p:attrName>ppt_w</p:attrName>
                                        </p:attrNameLst>
                                      </p:cBhvr>
                                      <p:tavLst>
                                        <p:tav tm="0">
                                          <p:val>
                                            <p:fltVal val="0"/>
                                          </p:val>
                                        </p:tav>
                                        <p:tav tm="100000">
                                          <p:val>
                                            <p:strVal val="#ppt_w"/>
                                          </p:val>
                                        </p:tav>
                                      </p:tavLst>
                                    </p:anim>
                                    <p:anim calcmode="lin" valueType="num">
                                      <p:cBhvr>
                                        <p:cTn id="126" dur="500" fill="hold"/>
                                        <p:tgtEl>
                                          <p:spTgt spid="310"/>
                                        </p:tgtEl>
                                        <p:attrNameLst>
                                          <p:attrName>ppt_h</p:attrName>
                                        </p:attrNameLst>
                                      </p:cBhvr>
                                      <p:tavLst>
                                        <p:tav tm="0">
                                          <p:val>
                                            <p:fltVal val="0"/>
                                          </p:val>
                                        </p:tav>
                                        <p:tav tm="100000">
                                          <p:val>
                                            <p:strVal val="#ppt_h"/>
                                          </p:val>
                                        </p:tav>
                                      </p:tavLst>
                                    </p:anim>
                                  </p:childTnLst>
                                </p:cTn>
                              </p:par>
                            </p:childTnLst>
                          </p:cTn>
                        </p:par>
                      </p:childTnLst>
                    </p:cTn>
                  </p:par>
                  <p:par>
                    <p:cTn id="127" fill="hold">
                      <p:stCondLst>
                        <p:cond delay="indefinite"/>
                      </p:stCondLst>
                      <p:childTnLst>
                        <p:par>
                          <p:cTn id="128" fill="hold">
                            <p:stCondLst>
                              <p:cond delay="0"/>
                            </p:stCondLst>
                            <p:childTnLst>
                              <p:par>
                                <p:cTn id="129" presetID="23" presetClass="entr" presetSubtype="16" fill="hold" grpId="0" nodeType="clickEffect">
                                  <p:stCondLst>
                                    <p:cond delay="0"/>
                                  </p:stCondLst>
                                  <p:iterate>
                                    <p:tmAbs val="0"/>
                                  </p:iterate>
                                  <p:childTnLst>
                                    <p:set>
                                      <p:cBhvr>
                                        <p:cTn id="130" fill="hold"/>
                                        <p:tgtEl>
                                          <p:spTgt spid="322"/>
                                        </p:tgtEl>
                                        <p:attrNameLst>
                                          <p:attrName>style.visibility</p:attrName>
                                        </p:attrNameLst>
                                      </p:cBhvr>
                                      <p:to>
                                        <p:strVal val="visible"/>
                                      </p:to>
                                    </p:set>
                                    <p:anim calcmode="lin" valueType="num">
                                      <p:cBhvr>
                                        <p:cTn id="131" dur="600" fill="hold"/>
                                        <p:tgtEl>
                                          <p:spTgt spid="322"/>
                                        </p:tgtEl>
                                        <p:attrNameLst>
                                          <p:attrName>ppt_w</p:attrName>
                                        </p:attrNameLst>
                                      </p:cBhvr>
                                      <p:tavLst>
                                        <p:tav tm="0">
                                          <p:val>
                                            <p:fltVal val="0"/>
                                          </p:val>
                                        </p:tav>
                                        <p:tav tm="100000">
                                          <p:val>
                                            <p:strVal val="#ppt_w"/>
                                          </p:val>
                                        </p:tav>
                                      </p:tavLst>
                                    </p:anim>
                                    <p:anim calcmode="lin" valueType="num">
                                      <p:cBhvr>
                                        <p:cTn id="132" dur="600" fill="hold"/>
                                        <p:tgtEl>
                                          <p:spTgt spid="322"/>
                                        </p:tgtEl>
                                        <p:attrNameLst>
                                          <p:attrName>ppt_h</p:attrName>
                                        </p:attrNameLst>
                                      </p:cBhvr>
                                      <p:tavLst>
                                        <p:tav tm="0">
                                          <p:val>
                                            <p:fltVal val="0"/>
                                          </p:val>
                                        </p:tav>
                                        <p:tav tm="100000">
                                          <p:val>
                                            <p:strVal val="#ppt_h"/>
                                          </p:val>
                                        </p:tav>
                                      </p:tavLst>
                                    </p:anim>
                                  </p:childTnLst>
                                </p:cTn>
                              </p:par>
                            </p:childTnLst>
                          </p:cTn>
                        </p:par>
                        <p:par>
                          <p:cTn id="133" fill="hold">
                            <p:stCondLst>
                              <p:cond delay="600"/>
                            </p:stCondLst>
                            <p:childTnLst>
                              <p:par>
                                <p:cTn id="134" presetID="2" presetClass="entr" presetSubtype="4" fill="hold" grpId="0" nodeType="afterEffect">
                                  <p:stCondLst>
                                    <p:cond delay="0"/>
                                  </p:stCondLst>
                                  <p:iterate>
                                    <p:tmAbs val="0"/>
                                  </p:iterate>
                                  <p:childTnLst>
                                    <p:set>
                                      <p:cBhvr>
                                        <p:cTn id="135" fill="hold"/>
                                        <p:tgtEl>
                                          <p:spTgt spid="320"/>
                                        </p:tgtEl>
                                        <p:attrNameLst>
                                          <p:attrName>style.visibility</p:attrName>
                                        </p:attrNameLst>
                                      </p:cBhvr>
                                      <p:to>
                                        <p:strVal val="visible"/>
                                      </p:to>
                                    </p:set>
                                    <p:anim calcmode="lin" valueType="num">
                                      <p:cBhvr>
                                        <p:cTn id="136" dur="500" fill="hold"/>
                                        <p:tgtEl>
                                          <p:spTgt spid="320"/>
                                        </p:tgtEl>
                                        <p:attrNameLst>
                                          <p:attrName>ppt_x</p:attrName>
                                        </p:attrNameLst>
                                      </p:cBhvr>
                                      <p:tavLst>
                                        <p:tav tm="0">
                                          <p:val>
                                            <p:strVal val="#ppt_x"/>
                                          </p:val>
                                        </p:tav>
                                        <p:tav tm="100000">
                                          <p:val>
                                            <p:strVal val="#ppt_x"/>
                                          </p:val>
                                        </p:tav>
                                      </p:tavLst>
                                    </p:anim>
                                    <p:anim calcmode="lin" valueType="num">
                                      <p:cBhvr>
                                        <p:cTn id="137" dur="500" fill="hold"/>
                                        <p:tgtEl>
                                          <p:spTgt spid="320"/>
                                        </p:tgtEl>
                                        <p:attrNameLst>
                                          <p:attrName>ppt_y</p:attrName>
                                        </p:attrNameLst>
                                      </p:cBhvr>
                                      <p:tavLst>
                                        <p:tav tm="0">
                                          <p:val>
                                            <p:strVal val="1+#ppt_h/2"/>
                                          </p:val>
                                        </p:tav>
                                        <p:tav tm="100000">
                                          <p:val>
                                            <p:strVal val="#ppt_y"/>
                                          </p:val>
                                        </p:tav>
                                      </p:tavLst>
                                    </p:anim>
                                  </p:childTnLst>
                                </p:cTn>
                              </p:par>
                            </p:childTnLst>
                          </p:cTn>
                        </p:par>
                        <p:par>
                          <p:cTn id="138" fill="hold">
                            <p:stCondLst>
                              <p:cond delay="1100"/>
                            </p:stCondLst>
                            <p:childTnLst>
                              <p:par>
                                <p:cTn id="139" presetID="23" presetClass="entr" presetSubtype="16" fill="hold" grpId="0" nodeType="afterEffect">
                                  <p:stCondLst>
                                    <p:cond delay="0"/>
                                  </p:stCondLst>
                                  <p:iterate>
                                    <p:tmAbs val="0"/>
                                  </p:iterate>
                                  <p:childTnLst>
                                    <p:set>
                                      <p:cBhvr>
                                        <p:cTn id="140" fill="hold"/>
                                        <p:tgtEl>
                                          <p:spTgt spid="327"/>
                                        </p:tgtEl>
                                        <p:attrNameLst>
                                          <p:attrName>style.visibility</p:attrName>
                                        </p:attrNameLst>
                                      </p:cBhvr>
                                      <p:to>
                                        <p:strVal val="visible"/>
                                      </p:to>
                                    </p:set>
                                    <p:anim calcmode="lin" valueType="num">
                                      <p:cBhvr>
                                        <p:cTn id="141" dur="500" fill="hold"/>
                                        <p:tgtEl>
                                          <p:spTgt spid="327"/>
                                        </p:tgtEl>
                                        <p:attrNameLst>
                                          <p:attrName>ppt_w</p:attrName>
                                        </p:attrNameLst>
                                      </p:cBhvr>
                                      <p:tavLst>
                                        <p:tav tm="0">
                                          <p:val>
                                            <p:fltVal val="0"/>
                                          </p:val>
                                        </p:tav>
                                        <p:tav tm="100000">
                                          <p:val>
                                            <p:strVal val="#ppt_w"/>
                                          </p:val>
                                        </p:tav>
                                      </p:tavLst>
                                    </p:anim>
                                    <p:anim calcmode="lin" valueType="num">
                                      <p:cBhvr>
                                        <p:cTn id="142" dur="500" fill="hold"/>
                                        <p:tgtEl>
                                          <p:spTgt spid="327"/>
                                        </p:tgtEl>
                                        <p:attrNameLst>
                                          <p:attrName>ppt_h</p:attrName>
                                        </p:attrNameLst>
                                      </p:cBhvr>
                                      <p:tavLst>
                                        <p:tav tm="0">
                                          <p:val>
                                            <p:fltVal val="0"/>
                                          </p:val>
                                        </p:tav>
                                        <p:tav tm="100000">
                                          <p:val>
                                            <p:strVal val="#ppt_h"/>
                                          </p:val>
                                        </p:tav>
                                      </p:tavLst>
                                    </p:anim>
                                  </p:childTnLst>
                                </p:cTn>
                              </p:par>
                            </p:childTnLst>
                          </p:cTn>
                        </p:par>
                      </p:childTnLst>
                    </p:cTn>
                  </p:par>
                  <p:par>
                    <p:cTn id="143" fill="hold">
                      <p:stCondLst>
                        <p:cond delay="indefinite"/>
                      </p:stCondLst>
                      <p:childTnLst>
                        <p:par>
                          <p:cTn id="144" fill="hold">
                            <p:stCondLst>
                              <p:cond delay="0"/>
                            </p:stCondLst>
                            <p:childTnLst>
                              <p:par>
                                <p:cTn id="145" presetID="10" presetClass="entr" fill="hold" grpId="0" nodeType="clickEffect">
                                  <p:stCondLst>
                                    <p:cond delay="0"/>
                                  </p:stCondLst>
                                  <p:iterate>
                                    <p:tmAbs val="0"/>
                                  </p:iterate>
                                  <p:childTnLst>
                                    <p:set>
                                      <p:cBhvr>
                                        <p:cTn id="146" fill="hold"/>
                                        <p:tgtEl>
                                          <p:spTgt spid="323"/>
                                        </p:tgtEl>
                                        <p:attrNameLst>
                                          <p:attrName>style.visibility</p:attrName>
                                        </p:attrNameLst>
                                      </p:cBhvr>
                                      <p:to>
                                        <p:strVal val="visible"/>
                                      </p:to>
                                    </p:set>
                                    <p:animEffect transition="in" filter="fade">
                                      <p:cBhvr>
                                        <p:cTn id="147" dur="600"/>
                                        <p:tgtEl>
                                          <p:spTgt spid="323"/>
                                        </p:tgtEl>
                                      </p:cBhvr>
                                    </p:animEffect>
                                  </p:childTnLst>
                                </p:cTn>
                              </p:par>
                            </p:childTnLst>
                          </p:cTn>
                        </p:par>
                        <p:par>
                          <p:cTn id="148" fill="hold">
                            <p:stCondLst>
                              <p:cond delay="600"/>
                            </p:stCondLst>
                            <p:childTnLst>
                              <p:par>
                                <p:cTn id="149" presetID="10" presetClass="entr" fill="hold" grpId="0" nodeType="afterEffect">
                                  <p:stCondLst>
                                    <p:cond delay="0"/>
                                  </p:stCondLst>
                                  <p:iterate>
                                    <p:tmAbs val="0"/>
                                  </p:iterate>
                                  <p:childTnLst>
                                    <p:set>
                                      <p:cBhvr>
                                        <p:cTn id="150" fill="hold"/>
                                        <p:tgtEl>
                                          <p:spTgt spid="331"/>
                                        </p:tgtEl>
                                        <p:attrNameLst>
                                          <p:attrName>style.visibility</p:attrName>
                                        </p:attrNameLst>
                                      </p:cBhvr>
                                      <p:to>
                                        <p:strVal val="visible"/>
                                      </p:to>
                                    </p:set>
                                    <p:animEffect transition="in" filter="fade">
                                      <p:cBhvr>
                                        <p:cTn id="151" dur="600"/>
                                        <p:tgtEl>
                                          <p:spTgt spid="331"/>
                                        </p:tgtEl>
                                      </p:cBhvr>
                                    </p:animEffect>
                                  </p:childTnLst>
                                </p:cTn>
                              </p:par>
                            </p:childTnLst>
                          </p:cTn>
                        </p:par>
                        <p:par>
                          <p:cTn id="152" fill="hold">
                            <p:stCondLst>
                              <p:cond delay="1200"/>
                            </p:stCondLst>
                            <p:childTnLst>
                              <p:par>
                                <p:cTn id="153" presetID="10" presetClass="entr" fill="hold" grpId="0" nodeType="afterEffect">
                                  <p:stCondLst>
                                    <p:cond delay="0"/>
                                  </p:stCondLst>
                                  <p:iterate>
                                    <p:tmAbs val="0"/>
                                  </p:iterate>
                                  <p:childTnLst>
                                    <p:set>
                                      <p:cBhvr>
                                        <p:cTn id="154" fill="hold"/>
                                        <p:tgtEl>
                                          <p:spTgt spid="332"/>
                                        </p:tgtEl>
                                        <p:attrNameLst>
                                          <p:attrName>style.visibility</p:attrName>
                                        </p:attrNameLst>
                                      </p:cBhvr>
                                      <p:to>
                                        <p:strVal val="visible"/>
                                      </p:to>
                                    </p:set>
                                    <p:animEffect transition="in" filter="fade">
                                      <p:cBhvr>
                                        <p:cTn id="155" dur="600"/>
                                        <p:tgtEl>
                                          <p:spTgt spid="332"/>
                                        </p:tgtEl>
                                      </p:cBhvr>
                                    </p:animEffect>
                                  </p:childTnLst>
                                </p:cTn>
                              </p:par>
                            </p:childTnLst>
                          </p:cTn>
                        </p:par>
                        <p:par>
                          <p:cTn id="156" fill="hold">
                            <p:stCondLst>
                              <p:cond delay="1800"/>
                            </p:stCondLst>
                            <p:childTnLst>
                              <p:par>
                                <p:cTn id="157" presetID="10" presetClass="entr" fill="hold" grpId="0" nodeType="afterEffect">
                                  <p:stCondLst>
                                    <p:cond delay="0"/>
                                  </p:stCondLst>
                                  <p:iterate>
                                    <p:tmAbs val="0"/>
                                  </p:iterate>
                                  <p:childTnLst>
                                    <p:set>
                                      <p:cBhvr>
                                        <p:cTn id="158" fill="hold"/>
                                        <p:tgtEl>
                                          <p:spTgt spid="333"/>
                                        </p:tgtEl>
                                        <p:attrNameLst>
                                          <p:attrName>style.visibility</p:attrName>
                                        </p:attrNameLst>
                                      </p:cBhvr>
                                      <p:to>
                                        <p:strVal val="visible"/>
                                      </p:to>
                                    </p:set>
                                    <p:animEffect transition="in" filter="fade">
                                      <p:cBhvr>
                                        <p:cTn id="159" dur="600"/>
                                        <p:tgtEl>
                                          <p:spTgt spid="333"/>
                                        </p:tgtEl>
                                      </p:cBhvr>
                                    </p:animEffect>
                                  </p:childTnLst>
                                </p:cTn>
                              </p:par>
                            </p:childTnLst>
                          </p:cTn>
                        </p:par>
                        <p:par>
                          <p:cTn id="160" fill="hold">
                            <p:stCondLst>
                              <p:cond delay="2400"/>
                            </p:stCondLst>
                            <p:childTnLst>
                              <p:par>
                                <p:cTn id="161" presetID="10" presetClass="entr" fill="hold" grpId="0" nodeType="afterEffect">
                                  <p:stCondLst>
                                    <p:cond delay="0"/>
                                  </p:stCondLst>
                                  <p:iterate>
                                    <p:tmAbs val="0"/>
                                  </p:iterate>
                                  <p:childTnLst>
                                    <p:set>
                                      <p:cBhvr>
                                        <p:cTn id="162" fill="hold"/>
                                        <p:tgtEl>
                                          <p:spTgt spid="339"/>
                                        </p:tgtEl>
                                        <p:attrNameLst>
                                          <p:attrName>style.visibility</p:attrName>
                                        </p:attrNameLst>
                                      </p:cBhvr>
                                      <p:to>
                                        <p:strVal val="visible"/>
                                      </p:to>
                                    </p:set>
                                    <p:animEffect transition="in" filter="fade">
                                      <p:cBhvr>
                                        <p:cTn id="163" dur="600"/>
                                        <p:tgtEl>
                                          <p:spTgt spid="339"/>
                                        </p:tgtEl>
                                      </p:cBhvr>
                                    </p:animEffect>
                                  </p:childTnLst>
                                </p:cTn>
                              </p:par>
                            </p:childTnLst>
                          </p:cTn>
                        </p:par>
                      </p:childTnLst>
                    </p:cTn>
                  </p:par>
                  <p:par>
                    <p:cTn id="164" fill="hold">
                      <p:stCondLst>
                        <p:cond delay="indefinite"/>
                      </p:stCondLst>
                      <p:childTnLst>
                        <p:par>
                          <p:cTn id="165" fill="hold">
                            <p:stCondLst>
                              <p:cond delay="0"/>
                            </p:stCondLst>
                            <p:childTnLst>
                              <p:par>
                                <p:cTn id="166" presetID="2" presetClass="entr" presetSubtype="4" fill="hold" grpId="0" nodeType="clickEffect">
                                  <p:stCondLst>
                                    <p:cond delay="0"/>
                                  </p:stCondLst>
                                  <p:iterate>
                                    <p:tmAbs val="0"/>
                                  </p:iterate>
                                  <p:childTnLst>
                                    <p:set>
                                      <p:cBhvr>
                                        <p:cTn id="167" fill="hold"/>
                                        <p:tgtEl>
                                          <p:spTgt spid="358"/>
                                        </p:tgtEl>
                                        <p:attrNameLst>
                                          <p:attrName>style.visibility</p:attrName>
                                        </p:attrNameLst>
                                      </p:cBhvr>
                                      <p:to>
                                        <p:strVal val="visible"/>
                                      </p:to>
                                    </p:set>
                                    <p:anim calcmode="lin" valueType="num">
                                      <p:cBhvr>
                                        <p:cTn id="168" dur="1000" fill="hold"/>
                                        <p:tgtEl>
                                          <p:spTgt spid="358"/>
                                        </p:tgtEl>
                                        <p:attrNameLst>
                                          <p:attrName>ppt_x</p:attrName>
                                        </p:attrNameLst>
                                      </p:cBhvr>
                                      <p:tavLst>
                                        <p:tav tm="0">
                                          <p:val>
                                            <p:strVal val="#ppt_x"/>
                                          </p:val>
                                        </p:tav>
                                        <p:tav tm="100000">
                                          <p:val>
                                            <p:strVal val="#ppt_x"/>
                                          </p:val>
                                        </p:tav>
                                      </p:tavLst>
                                    </p:anim>
                                    <p:anim calcmode="lin" valueType="num">
                                      <p:cBhvr>
                                        <p:cTn id="169" dur="1000" fill="hold"/>
                                        <p:tgtEl>
                                          <p:spTgt spid="358"/>
                                        </p:tgtEl>
                                        <p:attrNameLst>
                                          <p:attrName>ppt_y</p:attrName>
                                        </p:attrNameLst>
                                      </p:cBhvr>
                                      <p:tavLst>
                                        <p:tav tm="0">
                                          <p:val>
                                            <p:strVal val="1+#ppt_h/2"/>
                                          </p:val>
                                        </p:tav>
                                        <p:tav tm="100000">
                                          <p:val>
                                            <p:strVal val="#ppt_y"/>
                                          </p:val>
                                        </p:tav>
                                      </p:tavLst>
                                    </p:anim>
                                  </p:childTnLst>
                                </p:cTn>
                              </p:par>
                            </p:childTnLst>
                          </p:cTn>
                        </p:par>
                        <p:par>
                          <p:cTn id="170" fill="hold">
                            <p:stCondLst>
                              <p:cond delay="1000"/>
                            </p:stCondLst>
                            <p:childTnLst>
                              <p:par>
                                <p:cTn id="171" presetID="23" presetClass="entr" presetSubtype="16" fill="hold" grpId="0" nodeType="afterEffect">
                                  <p:stCondLst>
                                    <p:cond delay="0"/>
                                  </p:stCondLst>
                                  <p:iterate>
                                    <p:tmAbs val="0"/>
                                  </p:iterate>
                                  <p:childTnLst>
                                    <p:set>
                                      <p:cBhvr>
                                        <p:cTn id="172" fill="hold"/>
                                        <p:tgtEl>
                                          <p:spTgt spid="357"/>
                                        </p:tgtEl>
                                        <p:attrNameLst>
                                          <p:attrName>style.visibility</p:attrName>
                                        </p:attrNameLst>
                                      </p:cBhvr>
                                      <p:to>
                                        <p:strVal val="visible"/>
                                      </p:to>
                                    </p:set>
                                    <p:anim calcmode="lin" valueType="num">
                                      <p:cBhvr>
                                        <p:cTn id="173" dur="600" fill="hold"/>
                                        <p:tgtEl>
                                          <p:spTgt spid="357"/>
                                        </p:tgtEl>
                                        <p:attrNameLst>
                                          <p:attrName>ppt_w</p:attrName>
                                        </p:attrNameLst>
                                      </p:cBhvr>
                                      <p:tavLst>
                                        <p:tav tm="0">
                                          <p:val>
                                            <p:fltVal val="0"/>
                                          </p:val>
                                        </p:tav>
                                        <p:tav tm="100000">
                                          <p:val>
                                            <p:strVal val="#ppt_w"/>
                                          </p:val>
                                        </p:tav>
                                      </p:tavLst>
                                    </p:anim>
                                    <p:anim calcmode="lin" valueType="num">
                                      <p:cBhvr>
                                        <p:cTn id="174" dur="600" fill="hold"/>
                                        <p:tgtEl>
                                          <p:spTgt spid="357"/>
                                        </p:tgtEl>
                                        <p:attrNameLst>
                                          <p:attrName>ppt_h</p:attrName>
                                        </p:attrNameLst>
                                      </p:cBhvr>
                                      <p:tavLst>
                                        <p:tav tm="0">
                                          <p:val>
                                            <p:fltVal val="0"/>
                                          </p:val>
                                        </p:tav>
                                        <p:tav tm="100000">
                                          <p:val>
                                            <p:strVal val="#ppt_h"/>
                                          </p:val>
                                        </p:tav>
                                      </p:tavLst>
                                    </p:anim>
                                  </p:childTnLst>
                                </p:cTn>
                              </p:par>
                            </p:childTnLst>
                          </p:cTn>
                        </p:par>
                        <p:par>
                          <p:cTn id="175" fill="hold">
                            <p:stCondLst>
                              <p:cond delay="1600"/>
                            </p:stCondLst>
                            <p:childTnLst>
                              <p:par>
                                <p:cTn id="176" presetID="2" presetClass="entr" presetSubtype="4" fill="hold" grpId="0" nodeType="afterEffect">
                                  <p:stCondLst>
                                    <p:cond delay="0"/>
                                  </p:stCondLst>
                                  <p:iterate>
                                    <p:tmAbs val="0"/>
                                  </p:iterate>
                                  <p:childTnLst>
                                    <p:set>
                                      <p:cBhvr>
                                        <p:cTn id="177" fill="hold"/>
                                        <p:tgtEl>
                                          <p:spTgt spid="321"/>
                                        </p:tgtEl>
                                        <p:attrNameLst>
                                          <p:attrName>style.visibility</p:attrName>
                                        </p:attrNameLst>
                                      </p:cBhvr>
                                      <p:to>
                                        <p:strVal val="visible"/>
                                      </p:to>
                                    </p:set>
                                    <p:anim calcmode="lin" valueType="num">
                                      <p:cBhvr>
                                        <p:cTn id="178" dur="600" fill="hold"/>
                                        <p:tgtEl>
                                          <p:spTgt spid="321"/>
                                        </p:tgtEl>
                                        <p:attrNameLst>
                                          <p:attrName>ppt_x</p:attrName>
                                        </p:attrNameLst>
                                      </p:cBhvr>
                                      <p:tavLst>
                                        <p:tav tm="0">
                                          <p:val>
                                            <p:strVal val="#ppt_x"/>
                                          </p:val>
                                        </p:tav>
                                        <p:tav tm="100000">
                                          <p:val>
                                            <p:strVal val="#ppt_x"/>
                                          </p:val>
                                        </p:tav>
                                      </p:tavLst>
                                    </p:anim>
                                    <p:anim calcmode="lin" valueType="num">
                                      <p:cBhvr>
                                        <p:cTn id="179" dur="600" fill="hold"/>
                                        <p:tgtEl>
                                          <p:spTgt spid="321"/>
                                        </p:tgtEl>
                                        <p:attrNameLst>
                                          <p:attrName>ppt_y</p:attrName>
                                        </p:attrNameLst>
                                      </p:cBhvr>
                                      <p:tavLst>
                                        <p:tav tm="0">
                                          <p:val>
                                            <p:strVal val="1+#ppt_h/2"/>
                                          </p:val>
                                        </p:tav>
                                        <p:tav tm="100000">
                                          <p:val>
                                            <p:strVal val="#ppt_y"/>
                                          </p:val>
                                        </p:tav>
                                      </p:tavLst>
                                    </p:anim>
                                  </p:childTnLst>
                                </p:cTn>
                              </p:par>
                            </p:childTnLst>
                          </p:cTn>
                        </p:par>
                      </p:childTnLst>
                    </p:cTn>
                  </p:par>
                  <p:par>
                    <p:cTn id="180" fill="hold">
                      <p:stCondLst>
                        <p:cond delay="indefinite"/>
                      </p:stCondLst>
                      <p:childTnLst>
                        <p:par>
                          <p:cTn id="181" fill="hold">
                            <p:stCondLst>
                              <p:cond delay="0"/>
                            </p:stCondLst>
                            <p:childTnLst>
                              <p:par>
                                <p:cTn id="182" presetID="2" presetClass="entr" presetSubtype="1" fill="hold" grpId="0" nodeType="clickEffect">
                                  <p:stCondLst>
                                    <p:cond delay="0"/>
                                  </p:stCondLst>
                                  <p:iterate>
                                    <p:tmAbs val="0"/>
                                  </p:iterate>
                                  <p:childTnLst>
                                    <p:set>
                                      <p:cBhvr>
                                        <p:cTn id="183" fill="hold"/>
                                        <p:tgtEl>
                                          <p:spTgt spid="349"/>
                                        </p:tgtEl>
                                        <p:attrNameLst>
                                          <p:attrName>style.visibility</p:attrName>
                                        </p:attrNameLst>
                                      </p:cBhvr>
                                      <p:to>
                                        <p:strVal val="visible"/>
                                      </p:to>
                                    </p:set>
                                    <p:anim calcmode="lin" valueType="num">
                                      <p:cBhvr>
                                        <p:cTn id="184" dur="600" fill="hold"/>
                                        <p:tgtEl>
                                          <p:spTgt spid="349"/>
                                        </p:tgtEl>
                                        <p:attrNameLst>
                                          <p:attrName>ppt_x</p:attrName>
                                        </p:attrNameLst>
                                      </p:cBhvr>
                                      <p:tavLst>
                                        <p:tav tm="0">
                                          <p:val>
                                            <p:strVal val="#ppt_x"/>
                                          </p:val>
                                        </p:tav>
                                        <p:tav tm="100000">
                                          <p:val>
                                            <p:strVal val="#ppt_x"/>
                                          </p:val>
                                        </p:tav>
                                      </p:tavLst>
                                    </p:anim>
                                    <p:anim calcmode="lin" valueType="num">
                                      <p:cBhvr>
                                        <p:cTn id="185" dur="600" fill="hold"/>
                                        <p:tgtEl>
                                          <p:spTgt spid="349"/>
                                        </p:tgtEl>
                                        <p:attrNameLst>
                                          <p:attrName>ppt_y</p:attrName>
                                        </p:attrNameLst>
                                      </p:cBhvr>
                                      <p:tavLst>
                                        <p:tav tm="0">
                                          <p:val>
                                            <p:strVal val="0-#ppt_h/2"/>
                                          </p:val>
                                        </p:tav>
                                        <p:tav tm="100000">
                                          <p:val>
                                            <p:strVal val="#ppt_y"/>
                                          </p:val>
                                        </p:tav>
                                      </p:tavLst>
                                    </p:anim>
                                  </p:childTnLst>
                                </p:cTn>
                              </p:par>
                            </p:childTnLst>
                          </p:cTn>
                        </p:par>
                        <p:par>
                          <p:cTn id="186" fill="hold">
                            <p:stCondLst>
                              <p:cond delay="600"/>
                            </p:stCondLst>
                            <p:childTnLst>
                              <p:par>
                                <p:cTn id="187" presetID="2" presetClass="entr" presetSubtype="1" fill="hold" grpId="0" nodeType="afterEffect">
                                  <p:stCondLst>
                                    <p:cond delay="0"/>
                                  </p:stCondLst>
                                  <p:iterate>
                                    <p:tmAbs val="0"/>
                                  </p:iterate>
                                  <p:childTnLst>
                                    <p:set>
                                      <p:cBhvr>
                                        <p:cTn id="188" fill="hold"/>
                                        <p:tgtEl>
                                          <p:spTgt spid="350"/>
                                        </p:tgtEl>
                                        <p:attrNameLst>
                                          <p:attrName>style.visibility</p:attrName>
                                        </p:attrNameLst>
                                      </p:cBhvr>
                                      <p:to>
                                        <p:strVal val="visible"/>
                                      </p:to>
                                    </p:set>
                                    <p:anim calcmode="lin" valueType="num">
                                      <p:cBhvr>
                                        <p:cTn id="189" dur="600" fill="hold"/>
                                        <p:tgtEl>
                                          <p:spTgt spid="350"/>
                                        </p:tgtEl>
                                        <p:attrNameLst>
                                          <p:attrName>ppt_x</p:attrName>
                                        </p:attrNameLst>
                                      </p:cBhvr>
                                      <p:tavLst>
                                        <p:tav tm="0">
                                          <p:val>
                                            <p:strVal val="#ppt_x"/>
                                          </p:val>
                                        </p:tav>
                                        <p:tav tm="100000">
                                          <p:val>
                                            <p:strVal val="#ppt_x"/>
                                          </p:val>
                                        </p:tav>
                                      </p:tavLst>
                                    </p:anim>
                                    <p:anim calcmode="lin" valueType="num">
                                      <p:cBhvr>
                                        <p:cTn id="190" dur="600" fill="hold"/>
                                        <p:tgtEl>
                                          <p:spTgt spid="350"/>
                                        </p:tgtEl>
                                        <p:attrNameLst>
                                          <p:attrName>ppt_y</p:attrName>
                                        </p:attrNameLst>
                                      </p:cBhvr>
                                      <p:tavLst>
                                        <p:tav tm="0">
                                          <p:val>
                                            <p:strVal val="0-#ppt_h/2"/>
                                          </p:val>
                                        </p:tav>
                                        <p:tav tm="100000">
                                          <p:val>
                                            <p:strVal val="#ppt_y"/>
                                          </p:val>
                                        </p:tav>
                                      </p:tavLst>
                                    </p:anim>
                                  </p:childTnLst>
                                </p:cTn>
                              </p:par>
                            </p:childTnLst>
                          </p:cTn>
                        </p:par>
                        <p:par>
                          <p:cTn id="191" fill="hold">
                            <p:stCondLst>
                              <p:cond delay="1200"/>
                            </p:stCondLst>
                            <p:childTnLst>
                              <p:par>
                                <p:cTn id="192" presetID="2" presetClass="entr" presetSubtype="1" fill="hold" grpId="0" nodeType="afterEffect">
                                  <p:stCondLst>
                                    <p:cond delay="0"/>
                                  </p:stCondLst>
                                  <p:iterate>
                                    <p:tmAbs val="0"/>
                                  </p:iterate>
                                  <p:childTnLst>
                                    <p:set>
                                      <p:cBhvr>
                                        <p:cTn id="193" fill="hold"/>
                                        <p:tgtEl>
                                          <p:spTgt spid="351"/>
                                        </p:tgtEl>
                                        <p:attrNameLst>
                                          <p:attrName>style.visibility</p:attrName>
                                        </p:attrNameLst>
                                      </p:cBhvr>
                                      <p:to>
                                        <p:strVal val="visible"/>
                                      </p:to>
                                    </p:set>
                                    <p:anim calcmode="lin" valueType="num">
                                      <p:cBhvr>
                                        <p:cTn id="194" dur="600" fill="hold"/>
                                        <p:tgtEl>
                                          <p:spTgt spid="351"/>
                                        </p:tgtEl>
                                        <p:attrNameLst>
                                          <p:attrName>ppt_x</p:attrName>
                                        </p:attrNameLst>
                                      </p:cBhvr>
                                      <p:tavLst>
                                        <p:tav tm="0">
                                          <p:val>
                                            <p:strVal val="#ppt_x"/>
                                          </p:val>
                                        </p:tav>
                                        <p:tav tm="100000">
                                          <p:val>
                                            <p:strVal val="#ppt_x"/>
                                          </p:val>
                                        </p:tav>
                                      </p:tavLst>
                                    </p:anim>
                                    <p:anim calcmode="lin" valueType="num">
                                      <p:cBhvr>
                                        <p:cTn id="195" dur="600" fill="hold"/>
                                        <p:tgtEl>
                                          <p:spTgt spid="351"/>
                                        </p:tgtEl>
                                        <p:attrNameLst>
                                          <p:attrName>ppt_y</p:attrName>
                                        </p:attrNameLst>
                                      </p:cBhvr>
                                      <p:tavLst>
                                        <p:tav tm="0">
                                          <p:val>
                                            <p:strVal val="0-#ppt_h/2"/>
                                          </p:val>
                                        </p:tav>
                                        <p:tav tm="100000">
                                          <p:val>
                                            <p:strVal val="#ppt_y"/>
                                          </p:val>
                                        </p:tav>
                                      </p:tavLst>
                                    </p:anim>
                                  </p:childTnLst>
                                </p:cTn>
                              </p:par>
                            </p:childTnLst>
                          </p:cTn>
                        </p:par>
                        <p:par>
                          <p:cTn id="196" fill="hold">
                            <p:stCondLst>
                              <p:cond delay="1800"/>
                            </p:stCondLst>
                            <p:childTnLst>
                              <p:par>
                                <p:cTn id="197" presetID="2" presetClass="entr" presetSubtype="1" fill="hold" grpId="0" nodeType="afterEffect">
                                  <p:stCondLst>
                                    <p:cond delay="0"/>
                                  </p:stCondLst>
                                  <p:iterate>
                                    <p:tmAbs val="0"/>
                                  </p:iterate>
                                  <p:childTnLst>
                                    <p:set>
                                      <p:cBhvr>
                                        <p:cTn id="198" fill="hold"/>
                                        <p:tgtEl>
                                          <p:spTgt spid="352"/>
                                        </p:tgtEl>
                                        <p:attrNameLst>
                                          <p:attrName>style.visibility</p:attrName>
                                        </p:attrNameLst>
                                      </p:cBhvr>
                                      <p:to>
                                        <p:strVal val="visible"/>
                                      </p:to>
                                    </p:set>
                                    <p:anim calcmode="lin" valueType="num">
                                      <p:cBhvr>
                                        <p:cTn id="199" dur="600" fill="hold"/>
                                        <p:tgtEl>
                                          <p:spTgt spid="352"/>
                                        </p:tgtEl>
                                        <p:attrNameLst>
                                          <p:attrName>ppt_x</p:attrName>
                                        </p:attrNameLst>
                                      </p:cBhvr>
                                      <p:tavLst>
                                        <p:tav tm="0">
                                          <p:val>
                                            <p:strVal val="#ppt_x"/>
                                          </p:val>
                                        </p:tav>
                                        <p:tav tm="100000">
                                          <p:val>
                                            <p:strVal val="#ppt_x"/>
                                          </p:val>
                                        </p:tav>
                                      </p:tavLst>
                                    </p:anim>
                                    <p:anim calcmode="lin" valueType="num">
                                      <p:cBhvr>
                                        <p:cTn id="200" dur="600" fill="hold"/>
                                        <p:tgtEl>
                                          <p:spTgt spid="352"/>
                                        </p:tgtEl>
                                        <p:attrNameLst>
                                          <p:attrName>ppt_y</p:attrName>
                                        </p:attrNameLst>
                                      </p:cBhvr>
                                      <p:tavLst>
                                        <p:tav tm="0">
                                          <p:val>
                                            <p:strVal val="0-#ppt_h/2"/>
                                          </p:val>
                                        </p:tav>
                                        <p:tav tm="100000">
                                          <p:val>
                                            <p:strVal val="#ppt_y"/>
                                          </p:val>
                                        </p:tav>
                                      </p:tavLst>
                                    </p:anim>
                                  </p:childTnLst>
                                </p:cTn>
                              </p:par>
                            </p:childTnLst>
                          </p:cTn>
                        </p:par>
                        <p:par>
                          <p:cTn id="201" fill="hold">
                            <p:stCondLst>
                              <p:cond delay="2400"/>
                            </p:stCondLst>
                            <p:childTnLst>
                              <p:par>
                                <p:cTn id="202" presetID="2" presetClass="entr" presetSubtype="1" fill="hold" grpId="0" nodeType="afterEffect">
                                  <p:stCondLst>
                                    <p:cond delay="0"/>
                                  </p:stCondLst>
                                  <p:iterate>
                                    <p:tmAbs val="0"/>
                                  </p:iterate>
                                  <p:childTnLst>
                                    <p:set>
                                      <p:cBhvr>
                                        <p:cTn id="203" fill="hold"/>
                                        <p:tgtEl>
                                          <p:spTgt spid="354"/>
                                        </p:tgtEl>
                                        <p:attrNameLst>
                                          <p:attrName>style.visibility</p:attrName>
                                        </p:attrNameLst>
                                      </p:cBhvr>
                                      <p:to>
                                        <p:strVal val="visible"/>
                                      </p:to>
                                    </p:set>
                                    <p:anim calcmode="lin" valueType="num">
                                      <p:cBhvr>
                                        <p:cTn id="204" dur="600" fill="hold"/>
                                        <p:tgtEl>
                                          <p:spTgt spid="354"/>
                                        </p:tgtEl>
                                        <p:attrNameLst>
                                          <p:attrName>ppt_x</p:attrName>
                                        </p:attrNameLst>
                                      </p:cBhvr>
                                      <p:tavLst>
                                        <p:tav tm="0">
                                          <p:val>
                                            <p:strVal val="#ppt_x"/>
                                          </p:val>
                                        </p:tav>
                                        <p:tav tm="100000">
                                          <p:val>
                                            <p:strVal val="#ppt_x"/>
                                          </p:val>
                                        </p:tav>
                                      </p:tavLst>
                                    </p:anim>
                                    <p:anim calcmode="lin" valueType="num">
                                      <p:cBhvr>
                                        <p:cTn id="205" dur="600" fill="hold"/>
                                        <p:tgtEl>
                                          <p:spTgt spid="35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7" grpId="0" animBg="1" advAuto="0"/>
      <p:bldP spid="308" grpId="0" animBg="1" advAuto="0"/>
      <p:bldP spid="309" grpId="0" animBg="1" advAuto="0"/>
      <p:bldP spid="310" grpId="0" animBg="1" advAuto="0"/>
      <p:bldP spid="311" grpId="0" animBg="1" advAuto="0"/>
      <p:bldP spid="319" grpId="0" animBg="1" advAuto="0"/>
      <p:bldP spid="320" grpId="0" animBg="1" advAuto="0"/>
      <p:bldP spid="321" grpId="0" animBg="1" advAuto="0"/>
      <p:bldP spid="322" grpId="0" animBg="1" advAuto="0"/>
      <p:bldP spid="323" grpId="0" animBg="1" advAuto="0"/>
      <p:bldP spid="324" grpId="0" animBg="1" advAuto="0"/>
      <p:bldP spid="325" grpId="0" animBg="1" advAuto="0"/>
      <p:bldP spid="326" grpId="0" animBg="1" advAuto="0"/>
      <p:bldP spid="327" grpId="0" animBg="1" advAuto="0"/>
      <p:bldP spid="328" grpId="0" animBg="1" advAuto="0"/>
      <p:bldP spid="329" grpId="0" animBg="1" advAuto="0"/>
      <p:bldP spid="330" grpId="0" animBg="1" advAuto="0"/>
      <p:bldP spid="331" grpId="0" animBg="1" advAuto="0"/>
      <p:bldP spid="332" grpId="0" animBg="1" advAuto="0"/>
      <p:bldP spid="333" grpId="0" animBg="1" advAuto="0"/>
      <p:bldP spid="334" grpId="0" animBg="1" advAuto="0"/>
      <p:bldP spid="335" grpId="0" animBg="1" advAuto="0"/>
      <p:bldP spid="336" grpId="0" animBg="1" advAuto="0"/>
      <p:bldP spid="337" grpId="0" animBg="1" advAuto="0"/>
      <p:bldP spid="338" grpId="0" animBg="1" advAuto="0"/>
      <p:bldP spid="339" grpId="0" animBg="1" advAuto="0"/>
      <p:bldP spid="346" grpId="0" animBg="1" advAuto="0"/>
      <p:bldP spid="347" grpId="0" animBg="1" advAuto="0"/>
      <p:bldP spid="349" grpId="0" animBg="1" advAuto="0"/>
      <p:bldP spid="350" grpId="0" animBg="1" advAuto="0"/>
      <p:bldP spid="351" grpId="0" animBg="1" advAuto="0"/>
      <p:bldP spid="352" grpId="0" animBg="1" advAuto="0"/>
      <p:bldP spid="354" grpId="0" animBg="1" advAuto="0"/>
      <p:bldP spid="357" grpId="0" animBg="1" advAuto="0"/>
      <p:bldP spid="358" grpId="0" animBg="1" advAuto="0"/>
      <p:bldP spid="359" grpId="0" animBg="1" advAuto="0"/>
      <p:bldP spid="360" grpId="0" animBg="1" advAuto="0"/>
      <p:bldP spid="2" grpId="0"/>
      <p:bldP spid="3" grpId="0"/>
      <p:bldP spid="4" grpId="0"/>
      <p:bldP spid="10" grpId="0" animBg="1" advAuto="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6" name="Picture 8" descr="Picture 8"/>
          <p:cNvPicPr>
            <a:picLocks noChangeAspect="1"/>
          </p:cNvPicPr>
          <p:nvPr/>
        </p:nvPicPr>
        <p:blipFill>
          <a:blip r:embed="rId2"/>
          <a:stretch>
            <a:fillRect/>
          </a:stretch>
        </p:blipFill>
        <p:spPr>
          <a:xfrm>
            <a:off x="-14307" y="-7412"/>
            <a:ext cx="24412614" cy="13730824"/>
          </a:xfrm>
          <a:prstGeom prst="rect">
            <a:avLst/>
          </a:prstGeom>
          <a:ln w="12700">
            <a:miter lim="400000"/>
          </a:ln>
        </p:spPr>
      </p:pic>
      <p:pic>
        <p:nvPicPr>
          <p:cNvPr id="397" name="Picture 14" descr="Picture 14"/>
          <p:cNvPicPr>
            <a:picLocks noChangeAspect="1"/>
          </p:cNvPicPr>
          <p:nvPr/>
        </p:nvPicPr>
        <p:blipFill>
          <a:blip r:embed="rId3"/>
          <a:stretch>
            <a:fillRect/>
          </a:stretch>
        </p:blipFill>
        <p:spPr>
          <a:xfrm>
            <a:off x="7770" y="-1"/>
            <a:ext cx="24386263" cy="13716001"/>
          </a:xfrm>
          <a:prstGeom prst="rect">
            <a:avLst/>
          </a:prstGeom>
          <a:ln w="12700">
            <a:miter lim="400000"/>
          </a:ln>
        </p:spPr>
      </p:pic>
      <p:grpSp>
        <p:nvGrpSpPr>
          <p:cNvPr id="400" name="Group"/>
          <p:cNvGrpSpPr/>
          <p:nvPr/>
        </p:nvGrpSpPr>
        <p:grpSpPr>
          <a:xfrm>
            <a:off x="16500418" y="3451181"/>
            <a:ext cx="6920721" cy="8026811"/>
            <a:chOff x="38433" y="0"/>
            <a:chExt cx="6920719" cy="8026808"/>
          </a:xfrm>
        </p:grpSpPr>
        <p:sp>
          <p:nvSpPr>
            <p:cNvPr id="398" name="Rectangle 2"/>
            <p:cNvSpPr/>
            <p:nvPr/>
          </p:nvSpPr>
          <p:spPr>
            <a:xfrm>
              <a:off x="464132" y="0"/>
              <a:ext cx="6495020" cy="8026808"/>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spAutoFit/>
            </a:bodyPr>
            <a:lstStyle/>
            <a:p>
              <a:pPr defTabSz="1219200">
                <a:lnSpc>
                  <a:spcPct val="110000"/>
                </a:lnSpc>
                <a:defRPr sz="4800">
                  <a:latin typeface="+mn-lt"/>
                  <a:ea typeface="+mn-ea"/>
                  <a:cs typeface="+mn-cs"/>
                  <a:sym typeface="Helvetica"/>
                </a:defRPr>
              </a:pPr>
              <a:r>
                <a:t>Mortgage</a:t>
              </a:r>
            </a:p>
            <a:p>
              <a:pPr defTabSz="1219200">
                <a:lnSpc>
                  <a:spcPct val="110000"/>
                </a:lnSpc>
                <a:defRPr sz="4800">
                  <a:latin typeface="+mn-lt"/>
                  <a:ea typeface="+mn-ea"/>
                  <a:cs typeface="+mn-cs"/>
                  <a:sym typeface="Helvetica"/>
                </a:defRPr>
              </a:pPr>
              <a:r>
                <a:t>Cars</a:t>
              </a:r>
            </a:p>
            <a:p>
              <a:pPr defTabSz="1219200">
                <a:lnSpc>
                  <a:spcPct val="110000"/>
                </a:lnSpc>
                <a:defRPr sz="4800">
                  <a:latin typeface="+mn-lt"/>
                  <a:ea typeface="+mn-ea"/>
                  <a:cs typeface="+mn-cs"/>
                  <a:sym typeface="Helvetica"/>
                </a:defRPr>
              </a:pPr>
              <a:r>
                <a:t>Insurance</a:t>
              </a:r>
            </a:p>
            <a:p>
              <a:pPr defTabSz="1219200">
                <a:lnSpc>
                  <a:spcPct val="110000"/>
                </a:lnSpc>
                <a:defRPr sz="4800">
                  <a:latin typeface="+mn-lt"/>
                  <a:ea typeface="+mn-ea"/>
                  <a:cs typeface="+mn-cs"/>
                  <a:sym typeface="Helvetica"/>
                </a:defRPr>
              </a:pPr>
              <a:r>
                <a:t>Credit Cards</a:t>
              </a:r>
            </a:p>
            <a:p>
              <a:pPr defTabSz="1219200">
                <a:lnSpc>
                  <a:spcPct val="110000"/>
                </a:lnSpc>
                <a:defRPr sz="4800">
                  <a:latin typeface="+mn-lt"/>
                  <a:ea typeface="+mn-ea"/>
                  <a:cs typeface="+mn-cs"/>
                  <a:sym typeface="Helvetica"/>
                </a:defRPr>
              </a:pPr>
              <a:r>
                <a:t>Utilities</a:t>
              </a:r>
            </a:p>
            <a:p>
              <a:pPr defTabSz="1219200">
                <a:lnSpc>
                  <a:spcPct val="110000"/>
                </a:lnSpc>
                <a:defRPr sz="4800">
                  <a:latin typeface="+mn-lt"/>
                  <a:ea typeface="+mn-ea"/>
                  <a:cs typeface="+mn-cs"/>
                  <a:sym typeface="Helvetica"/>
                </a:defRPr>
              </a:pPr>
              <a:r>
                <a:t>Groceries</a:t>
              </a:r>
            </a:p>
            <a:p>
              <a:pPr defTabSz="1219200">
                <a:lnSpc>
                  <a:spcPct val="110000"/>
                </a:lnSpc>
                <a:defRPr sz="4800">
                  <a:latin typeface="+mn-lt"/>
                  <a:ea typeface="+mn-ea"/>
                  <a:cs typeface="+mn-cs"/>
                  <a:sym typeface="Helvetica"/>
                </a:defRPr>
              </a:pPr>
              <a:r>
                <a:t>Child Care</a:t>
              </a:r>
            </a:p>
            <a:p>
              <a:pPr defTabSz="1219200">
                <a:defRPr sz="2400" b="1">
                  <a:solidFill>
                    <a:srgbClr val="F61B16"/>
                  </a:solidFill>
                  <a:latin typeface="+mn-lt"/>
                  <a:ea typeface="+mn-ea"/>
                  <a:cs typeface="+mn-cs"/>
                  <a:sym typeface="Helvetica"/>
                </a:defRPr>
              </a:pPr>
              <a:endParaRPr/>
            </a:p>
            <a:p>
              <a:pPr defTabSz="1219200">
                <a:lnSpc>
                  <a:spcPct val="90000"/>
                </a:lnSpc>
                <a:defRPr sz="8400" b="1">
                  <a:solidFill>
                    <a:srgbClr val="FFFFFF"/>
                  </a:solidFill>
                  <a:latin typeface="+mn-lt"/>
                  <a:ea typeface="+mn-ea"/>
                  <a:cs typeface="+mn-cs"/>
                  <a:sym typeface="Helvetica"/>
                </a:defRPr>
              </a:pPr>
              <a:r>
                <a:rPr sz="7200"/>
                <a:t>$4,000 </a:t>
              </a:r>
            </a:p>
            <a:p>
              <a:pPr defTabSz="1219200">
                <a:defRPr sz="4400" b="1">
                  <a:latin typeface="+mn-lt"/>
                  <a:ea typeface="+mn-ea"/>
                  <a:cs typeface="+mn-cs"/>
                  <a:sym typeface="Helvetica"/>
                </a:defRPr>
              </a:pPr>
              <a:r>
                <a:t>MONTHLY BILLS</a:t>
              </a:r>
            </a:p>
          </p:txBody>
        </p:sp>
        <p:sp>
          <p:nvSpPr>
            <p:cNvPr id="399" name="Straight Connector 16"/>
            <p:cNvSpPr/>
            <p:nvPr/>
          </p:nvSpPr>
          <p:spPr>
            <a:xfrm>
              <a:off x="38433" y="5918036"/>
              <a:ext cx="5590980" cy="1"/>
            </a:xfrm>
            <a:prstGeom prst="line">
              <a:avLst/>
            </a:prstGeom>
            <a:noFill/>
            <a:ln w="3175" cap="flat">
              <a:solidFill>
                <a:srgbClr val="000000"/>
              </a:solidFill>
              <a:prstDash val="solid"/>
              <a:round/>
            </a:ln>
            <a:effectLst/>
          </p:spPr>
          <p:txBody>
            <a:bodyPr wrap="square" lIns="91439" tIns="91439" rIns="91439" bIns="91439" numCol="1" anchor="t">
              <a:noAutofit/>
            </a:bodyPr>
            <a:lstStyle/>
            <a:p>
              <a:pPr defTabSz="1219200">
                <a:defRPr sz="4400"/>
              </a:pPr>
              <a:endParaRPr/>
            </a:p>
          </p:txBody>
        </p:sp>
      </p:grpSp>
      <p:grpSp>
        <p:nvGrpSpPr>
          <p:cNvPr id="405" name="Group"/>
          <p:cNvGrpSpPr/>
          <p:nvPr/>
        </p:nvGrpSpPr>
        <p:grpSpPr>
          <a:xfrm>
            <a:off x="8472413" y="5232586"/>
            <a:ext cx="4570910" cy="1057716"/>
            <a:chOff x="0" y="0"/>
            <a:chExt cx="4570908" cy="1057714"/>
          </a:xfrm>
        </p:grpSpPr>
        <p:grpSp>
          <p:nvGrpSpPr>
            <p:cNvPr id="403" name="Group 11"/>
            <p:cNvGrpSpPr/>
            <p:nvPr/>
          </p:nvGrpSpPr>
          <p:grpSpPr>
            <a:xfrm>
              <a:off x="0" y="0"/>
              <a:ext cx="4570909" cy="674220"/>
              <a:chOff x="0" y="0"/>
              <a:chExt cx="4570908" cy="674219"/>
            </a:xfrm>
          </p:grpSpPr>
          <p:pic>
            <p:nvPicPr>
              <p:cNvPr id="401" name="Picture 12" descr="Picture 12"/>
              <p:cNvPicPr>
                <a:picLocks noChangeAspect="1"/>
              </p:cNvPicPr>
              <p:nvPr/>
            </p:nvPicPr>
            <p:blipFill>
              <a:blip r:embed="rId4"/>
              <a:stretch>
                <a:fillRect/>
              </a:stretch>
            </p:blipFill>
            <p:spPr>
              <a:xfrm flipH="1">
                <a:off x="0" y="83782"/>
                <a:ext cx="4570909" cy="478245"/>
              </a:xfrm>
              <a:prstGeom prst="rect">
                <a:avLst/>
              </a:prstGeom>
              <a:ln w="12700" cap="flat">
                <a:noFill/>
                <a:miter lim="400000"/>
              </a:ln>
              <a:effectLst>
                <a:outerShdw blurRad="76200" dist="50800" dir="2700000" rotWithShape="0">
                  <a:srgbClr val="000000">
                    <a:alpha val="40000"/>
                  </a:srgbClr>
                </a:outerShdw>
              </a:effectLst>
            </p:spPr>
          </p:pic>
          <p:sp>
            <p:nvSpPr>
              <p:cNvPr id="402" name="TextBox 13"/>
              <p:cNvSpPr txBox="1"/>
              <p:nvPr/>
            </p:nvSpPr>
            <p:spPr>
              <a:xfrm>
                <a:off x="1507510" y="0"/>
                <a:ext cx="2909232" cy="67422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p>
                <a:pPr defTabSz="1219200">
                  <a:defRPr>
                    <a:solidFill>
                      <a:srgbClr val="FFFFFF"/>
                    </a:solidFill>
                    <a:latin typeface="+mn-lt"/>
                    <a:ea typeface="+mn-ea"/>
                    <a:cs typeface="+mn-cs"/>
                    <a:sym typeface="Helvetica"/>
                  </a:defRPr>
                </a:pPr>
                <a:r>
                  <a:rPr sz="3200"/>
                  <a:t>$250,000</a:t>
                </a:r>
                <a:endParaRPr/>
              </a:p>
            </p:txBody>
          </p:sp>
        </p:grpSp>
        <p:sp>
          <p:nvSpPr>
            <p:cNvPr id="404" name="COVERAGE"/>
            <p:cNvSpPr txBox="1"/>
            <p:nvPr/>
          </p:nvSpPr>
          <p:spPr>
            <a:xfrm>
              <a:off x="1890239" y="468434"/>
              <a:ext cx="1546333" cy="589281"/>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a:defRPr sz="1800">
                  <a:latin typeface="Impact"/>
                  <a:ea typeface="Impact"/>
                  <a:cs typeface="Impact"/>
                  <a:sym typeface="Impact"/>
                </a:defRPr>
              </a:lvl1pPr>
            </a:lstStyle>
            <a:p>
              <a:r>
                <a:t>COVERAGE</a:t>
              </a:r>
            </a:p>
          </p:txBody>
        </p:sp>
      </p:grpSp>
      <p:grpSp>
        <p:nvGrpSpPr>
          <p:cNvPr id="410" name="Group"/>
          <p:cNvGrpSpPr/>
          <p:nvPr/>
        </p:nvGrpSpPr>
        <p:grpSpPr>
          <a:xfrm>
            <a:off x="106850" y="5217020"/>
            <a:ext cx="4725939" cy="941269"/>
            <a:chOff x="0" y="0"/>
            <a:chExt cx="4725937" cy="941267"/>
          </a:xfrm>
        </p:grpSpPr>
        <p:grpSp>
          <p:nvGrpSpPr>
            <p:cNvPr id="408" name="Group 11"/>
            <p:cNvGrpSpPr/>
            <p:nvPr/>
          </p:nvGrpSpPr>
          <p:grpSpPr>
            <a:xfrm>
              <a:off x="0" y="0"/>
              <a:ext cx="4725938" cy="598167"/>
              <a:chOff x="0" y="0"/>
              <a:chExt cx="4725937" cy="598166"/>
            </a:xfrm>
          </p:grpSpPr>
          <p:pic>
            <p:nvPicPr>
              <p:cNvPr id="406" name="Picture 12" descr="Picture 12"/>
              <p:cNvPicPr>
                <a:picLocks noChangeAspect="1"/>
              </p:cNvPicPr>
              <p:nvPr/>
            </p:nvPicPr>
            <p:blipFill>
              <a:blip r:embed="rId4"/>
              <a:stretch>
                <a:fillRect/>
              </a:stretch>
            </p:blipFill>
            <p:spPr>
              <a:xfrm flipH="1">
                <a:off x="0" y="74331"/>
                <a:ext cx="4725938" cy="494466"/>
              </a:xfrm>
              <a:prstGeom prst="rect">
                <a:avLst/>
              </a:prstGeom>
              <a:ln w="12700" cap="flat">
                <a:noFill/>
                <a:miter lim="400000"/>
              </a:ln>
              <a:effectLst>
                <a:outerShdw blurRad="76200" dist="50800" dir="2700000" rotWithShape="0">
                  <a:srgbClr val="000000">
                    <a:alpha val="40000"/>
                  </a:srgbClr>
                </a:outerShdw>
              </a:effectLst>
            </p:spPr>
          </p:pic>
          <p:sp>
            <p:nvSpPr>
              <p:cNvPr id="407" name="TextBox 13"/>
              <p:cNvSpPr txBox="1"/>
              <p:nvPr/>
            </p:nvSpPr>
            <p:spPr>
              <a:xfrm>
                <a:off x="1616860" y="0"/>
                <a:ext cx="2581067" cy="598167"/>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p>
                <a:pPr defTabSz="1219200">
                  <a:defRPr sz="3200">
                    <a:solidFill>
                      <a:srgbClr val="FFFFFF"/>
                    </a:solidFill>
                    <a:latin typeface="+mn-lt"/>
                    <a:ea typeface="+mn-ea"/>
                    <a:cs typeface="+mn-cs"/>
                    <a:sym typeface="Helvetica"/>
                  </a:defRPr>
                </a:pPr>
                <a:r>
                  <a:t>$250,000</a:t>
                </a:r>
              </a:p>
            </p:txBody>
          </p:sp>
        </p:grpSp>
        <p:sp>
          <p:nvSpPr>
            <p:cNvPr id="409" name="COVERAGE"/>
            <p:cNvSpPr txBox="1"/>
            <p:nvPr/>
          </p:nvSpPr>
          <p:spPr>
            <a:xfrm>
              <a:off x="1989325" y="486064"/>
              <a:ext cx="1189271" cy="455204"/>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a:defRPr sz="1800">
                  <a:latin typeface="Impact"/>
                  <a:ea typeface="Impact"/>
                  <a:cs typeface="Impact"/>
                  <a:sym typeface="Impact"/>
                </a:defRPr>
              </a:lvl1pPr>
            </a:lstStyle>
            <a:p>
              <a:r>
                <a:t>COVERAGE</a:t>
              </a:r>
            </a:p>
          </p:txBody>
        </p:sp>
      </p:grpSp>
      <p:grpSp>
        <p:nvGrpSpPr>
          <p:cNvPr id="414" name="Group"/>
          <p:cNvGrpSpPr/>
          <p:nvPr/>
        </p:nvGrpSpPr>
        <p:grpSpPr>
          <a:xfrm>
            <a:off x="4362010" y="7981087"/>
            <a:ext cx="4209777" cy="978783"/>
            <a:chOff x="0" y="0"/>
            <a:chExt cx="4209776" cy="978781"/>
          </a:xfrm>
        </p:grpSpPr>
        <p:pic>
          <p:nvPicPr>
            <p:cNvPr id="411" name="Picture 12" descr="Picture 12"/>
            <p:cNvPicPr>
              <a:picLocks noChangeAspect="1"/>
            </p:cNvPicPr>
            <p:nvPr/>
          </p:nvPicPr>
          <p:blipFill>
            <a:blip r:embed="rId4"/>
            <a:stretch>
              <a:fillRect/>
            </a:stretch>
          </p:blipFill>
          <p:spPr>
            <a:xfrm flipH="1">
              <a:off x="0" y="125825"/>
              <a:ext cx="4078231" cy="426697"/>
            </a:xfrm>
            <a:prstGeom prst="rect">
              <a:avLst/>
            </a:prstGeom>
            <a:ln w="12700" cap="flat">
              <a:noFill/>
              <a:miter lim="400000"/>
            </a:ln>
            <a:effectLst>
              <a:outerShdw blurRad="76200" dist="50800" dir="2700000" rotWithShape="0">
                <a:srgbClr val="000000">
                  <a:alpha val="40000"/>
                </a:srgbClr>
              </a:outerShdw>
            </a:effectLst>
          </p:spPr>
        </p:pic>
        <p:sp>
          <p:nvSpPr>
            <p:cNvPr id="412" name="TextBox 13"/>
            <p:cNvSpPr txBox="1"/>
            <p:nvPr/>
          </p:nvSpPr>
          <p:spPr>
            <a:xfrm>
              <a:off x="1282734" y="0"/>
              <a:ext cx="2927043" cy="678347"/>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p>
              <a:pPr defTabSz="1219200">
                <a:defRPr sz="3200">
                  <a:solidFill>
                    <a:srgbClr val="FFFFFF"/>
                  </a:solidFill>
                  <a:latin typeface="+mn-lt"/>
                  <a:ea typeface="+mn-ea"/>
                  <a:cs typeface="+mn-cs"/>
                  <a:sym typeface="Helvetica"/>
                </a:defRPr>
              </a:pPr>
              <a:r>
                <a:t>$25,000</a:t>
              </a:r>
              <a:endParaRPr sz="2800">
                <a:latin typeface="Arial" charset="0"/>
                <a:ea typeface="Arial" charset="0"/>
                <a:cs typeface="Arial" charset="0"/>
              </a:endParaRPr>
            </a:p>
          </p:txBody>
        </p:sp>
        <p:sp>
          <p:nvSpPr>
            <p:cNvPr id="413" name="COVERAGE"/>
            <p:cNvSpPr txBox="1"/>
            <p:nvPr/>
          </p:nvSpPr>
          <p:spPr>
            <a:xfrm>
              <a:off x="1567973" y="462560"/>
              <a:ext cx="1348685" cy="516222"/>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a:defRPr sz="1800">
                  <a:latin typeface="Impact"/>
                  <a:ea typeface="Impact"/>
                  <a:cs typeface="Impact"/>
                  <a:sym typeface="Impact"/>
                </a:defRPr>
              </a:lvl1pPr>
            </a:lstStyle>
            <a:p>
              <a:r>
                <a:t>COVERAGE</a:t>
              </a:r>
            </a:p>
          </p:txBody>
        </p:sp>
      </p:grpSp>
      <p:grpSp>
        <p:nvGrpSpPr>
          <p:cNvPr id="417" name="Group"/>
          <p:cNvGrpSpPr/>
          <p:nvPr/>
        </p:nvGrpSpPr>
        <p:grpSpPr>
          <a:xfrm>
            <a:off x="7522873" y="1971340"/>
            <a:ext cx="3369254" cy="1708440"/>
            <a:chOff x="0" y="0"/>
            <a:chExt cx="3369252" cy="1708439"/>
          </a:xfrm>
        </p:grpSpPr>
        <p:sp>
          <p:nvSpPr>
            <p:cNvPr id="415" name="Rectangle 9"/>
            <p:cNvSpPr txBox="1"/>
            <p:nvPr/>
          </p:nvSpPr>
          <p:spPr>
            <a:xfrm>
              <a:off x="632378" y="0"/>
              <a:ext cx="2720106" cy="91948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defTabSz="1219200">
                <a:defRPr sz="4800" b="1">
                  <a:latin typeface="+mn-lt"/>
                  <a:ea typeface="+mn-ea"/>
                  <a:cs typeface="+mn-cs"/>
                  <a:sym typeface="Helvetica"/>
                </a:defRPr>
              </a:lvl1pPr>
            </a:lstStyle>
            <a:p>
              <a:r>
                <a:t>$2,500</a:t>
              </a:r>
            </a:p>
          </p:txBody>
        </p:sp>
        <p:sp>
          <p:nvSpPr>
            <p:cNvPr id="416" name="Rectangle 8"/>
            <p:cNvSpPr txBox="1"/>
            <p:nvPr/>
          </p:nvSpPr>
          <p:spPr>
            <a:xfrm>
              <a:off x="0" y="661959"/>
              <a:ext cx="3369253" cy="1046481"/>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algn="ctr" defTabSz="1219200">
                <a:defRPr sz="2800">
                  <a:latin typeface="+mn-lt"/>
                  <a:ea typeface="+mn-ea"/>
                  <a:cs typeface="+mn-cs"/>
                  <a:sym typeface="Helvetica"/>
                </a:defRPr>
              </a:lvl1pPr>
            </a:lstStyle>
            <a:p>
              <a:r>
                <a:t>MONTHLY INCOME</a:t>
              </a:r>
            </a:p>
          </p:txBody>
        </p:sp>
      </p:grpSp>
      <p:grpSp>
        <p:nvGrpSpPr>
          <p:cNvPr id="420" name="Group"/>
          <p:cNvGrpSpPr/>
          <p:nvPr/>
        </p:nvGrpSpPr>
        <p:grpSpPr>
          <a:xfrm>
            <a:off x="3619458" y="1971340"/>
            <a:ext cx="3369254" cy="1708440"/>
            <a:chOff x="0" y="0"/>
            <a:chExt cx="3369252" cy="1708439"/>
          </a:xfrm>
        </p:grpSpPr>
        <p:sp>
          <p:nvSpPr>
            <p:cNvPr id="418" name="Rectangle 9"/>
            <p:cNvSpPr txBox="1"/>
            <p:nvPr/>
          </p:nvSpPr>
          <p:spPr>
            <a:xfrm>
              <a:off x="632378" y="0"/>
              <a:ext cx="2720106" cy="91948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defTabSz="1219200">
                <a:defRPr sz="4800" b="1">
                  <a:latin typeface="+mn-lt"/>
                  <a:ea typeface="+mn-ea"/>
                  <a:cs typeface="+mn-cs"/>
                  <a:sym typeface="Helvetica"/>
                </a:defRPr>
              </a:lvl1pPr>
            </a:lstStyle>
            <a:p>
              <a:r>
                <a:t>$2,500</a:t>
              </a:r>
            </a:p>
          </p:txBody>
        </p:sp>
        <p:sp>
          <p:nvSpPr>
            <p:cNvPr id="419" name="Rectangle 8"/>
            <p:cNvSpPr txBox="1"/>
            <p:nvPr/>
          </p:nvSpPr>
          <p:spPr>
            <a:xfrm>
              <a:off x="0" y="661959"/>
              <a:ext cx="3369253" cy="1046481"/>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algn="ctr" defTabSz="1219200">
                <a:defRPr sz="2800">
                  <a:latin typeface="+mn-lt"/>
                  <a:ea typeface="+mn-ea"/>
                  <a:cs typeface="+mn-cs"/>
                  <a:sym typeface="Helvetica"/>
                </a:defRPr>
              </a:lvl1pPr>
            </a:lstStyle>
            <a:p>
              <a:r>
                <a:t>MONTHLY INCOME</a:t>
              </a:r>
            </a:p>
          </p:txBody>
        </p:sp>
      </p:grpSp>
      <p:grpSp>
        <p:nvGrpSpPr>
          <p:cNvPr id="423" name="Group 11"/>
          <p:cNvGrpSpPr/>
          <p:nvPr/>
        </p:nvGrpSpPr>
        <p:grpSpPr>
          <a:xfrm>
            <a:off x="15489089" y="2335407"/>
            <a:ext cx="8904943" cy="931705"/>
            <a:chOff x="0" y="0"/>
            <a:chExt cx="8904942" cy="931703"/>
          </a:xfrm>
        </p:grpSpPr>
        <p:pic>
          <p:nvPicPr>
            <p:cNvPr id="421" name="Picture 12" descr="Picture 12"/>
            <p:cNvPicPr>
              <a:picLocks noChangeAspect="1"/>
            </p:cNvPicPr>
            <p:nvPr/>
          </p:nvPicPr>
          <p:blipFill>
            <a:blip r:embed="rId4"/>
            <a:stretch>
              <a:fillRect/>
            </a:stretch>
          </p:blipFill>
          <p:spPr>
            <a:xfrm flipH="1">
              <a:off x="-1" y="0"/>
              <a:ext cx="8904944" cy="931704"/>
            </a:xfrm>
            <a:prstGeom prst="rect">
              <a:avLst/>
            </a:prstGeom>
            <a:ln w="12700" cap="flat">
              <a:noFill/>
              <a:miter lim="400000"/>
            </a:ln>
            <a:effectLst>
              <a:outerShdw blurRad="76200" dist="50800" dir="2700000" rotWithShape="0">
                <a:srgbClr val="000000">
                  <a:alpha val="40000"/>
                </a:srgbClr>
              </a:outerShdw>
            </a:effectLst>
          </p:spPr>
        </p:pic>
        <p:sp>
          <p:nvSpPr>
            <p:cNvPr id="422" name="TextBox 13"/>
            <p:cNvSpPr/>
            <p:nvPr/>
          </p:nvSpPr>
          <p:spPr>
            <a:xfrm>
              <a:off x="1167821" y="60825"/>
              <a:ext cx="705543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p:spPr>
          <p:txBody>
            <a:bodyPr wrap="square" lIns="91439" tIns="91439" rIns="91439" bIns="91439" numCol="1" anchor="t">
              <a:spAutoFit/>
            </a:bodyPr>
            <a:lstStyle/>
            <a:p>
              <a:pPr defTabSz="1219200">
                <a:defRPr sz="4800">
                  <a:solidFill>
                    <a:srgbClr val="FFFFFF"/>
                  </a:solidFill>
                  <a:latin typeface="+mn-lt"/>
                  <a:ea typeface="+mn-ea"/>
                  <a:cs typeface="+mn-cs"/>
                  <a:sym typeface="Helvetica"/>
                </a:defRPr>
              </a:pPr>
              <a:endParaRPr/>
            </a:p>
          </p:txBody>
        </p:sp>
      </p:grpSp>
      <p:grpSp>
        <p:nvGrpSpPr>
          <p:cNvPr id="426" name="Group 11"/>
          <p:cNvGrpSpPr/>
          <p:nvPr/>
        </p:nvGrpSpPr>
        <p:grpSpPr>
          <a:xfrm>
            <a:off x="15489089" y="2335407"/>
            <a:ext cx="8904943" cy="931705"/>
            <a:chOff x="0" y="0"/>
            <a:chExt cx="8904942" cy="931703"/>
          </a:xfrm>
        </p:grpSpPr>
        <p:pic>
          <p:nvPicPr>
            <p:cNvPr id="424" name="Picture 12" descr="Picture 12"/>
            <p:cNvPicPr>
              <a:picLocks noChangeAspect="1"/>
            </p:cNvPicPr>
            <p:nvPr/>
          </p:nvPicPr>
          <p:blipFill>
            <a:blip r:embed="rId4"/>
            <a:stretch>
              <a:fillRect/>
            </a:stretch>
          </p:blipFill>
          <p:spPr>
            <a:xfrm flipH="1">
              <a:off x="-1" y="0"/>
              <a:ext cx="8904944" cy="931704"/>
            </a:xfrm>
            <a:prstGeom prst="rect">
              <a:avLst/>
            </a:prstGeom>
            <a:ln w="12700" cap="flat">
              <a:noFill/>
              <a:miter lim="400000"/>
            </a:ln>
            <a:effectLst>
              <a:outerShdw blurRad="76200" dist="50800" dir="2700000" rotWithShape="0">
                <a:srgbClr val="000000">
                  <a:alpha val="40000"/>
                </a:srgbClr>
              </a:outerShdw>
            </a:effectLst>
          </p:spPr>
        </p:pic>
        <p:sp>
          <p:nvSpPr>
            <p:cNvPr id="425" name="TextBox 13"/>
            <p:cNvSpPr/>
            <p:nvPr/>
          </p:nvSpPr>
          <p:spPr>
            <a:xfrm>
              <a:off x="1167821" y="60825"/>
              <a:ext cx="705543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spAutoFit/>
            </a:bodyPr>
            <a:lstStyle>
              <a:lvl1pPr defTabSz="1219200">
                <a:defRPr sz="4800">
                  <a:solidFill>
                    <a:srgbClr val="FFFFFF"/>
                  </a:solidFill>
                  <a:latin typeface="+mn-lt"/>
                  <a:ea typeface="+mn-ea"/>
                  <a:cs typeface="+mn-cs"/>
                  <a:sym typeface="Helvetica"/>
                </a:defRPr>
              </a:lvl1pPr>
            </a:lstStyle>
            <a:p>
              <a:r>
                <a:t>Income Protection</a:t>
              </a:r>
            </a:p>
          </p:txBody>
        </p:sp>
      </p:gr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2" fill="hold" grpId="0" nodeType="clickEffect">
                                  <p:stCondLst>
                                    <p:cond delay="0"/>
                                  </p:stCondLst>
                                  <p:iterate>
                                    <p:tmAbs val="0"/>
                                  </p:iterate>
                                  <p:childTnLst>
                                    <p:set>
                                      <p:cBhvr>
                                        <p:cTn id="6" fill="hold"/>
                                        <p:tgtEl>
                                          <p:spTgt spid="420"/>
                                        </p:tgtEl>
                                        <p:attrNameLst>
                                          <p:attrName>style.visibility</p:attrName>
                                        </p:attrNameLst>
                                      </p:cBhvr>
                                      <p:to>
                                        <p:strVal val="visible"/>
                                      </p:to>
                                    </p:set>
                                    <p:anim calcmode="lin" valueType="num">
                                      <p:cBhvr>
                                        <p:cTn id="7" dur="750" fill="hold"/>
                                        <p:tgtEl>
                                          <p:spTgt spid="420"/>
                                        </p:tgtEl>
                                        <p:attrNameLst>
                                          <p:attrName>ppt_x</p:attrName>
                                        </p:attrNameLst>
                                      </p:cBhvr>
                                      <p:tavLst>
                                        <p:tav tm="0">
                                          <p:val>
                                            <p:strVal val="1+#ppt_w/2"/>
                                          </p:val>
                                        </p:tav>
                                        <p:tav tm="100000">
                                          <p:val>
                                            <p:strVal val="#ppt_x"/>
                                          </p:val>
                                        </p:tav>
                                      </p:tavLst>
                                    </p:anim>
                                    <p:anim calcmode="lin" valueType="num">
                                      <p:cBhvr>
                                        <p:cTn id="8" dur="750" fill="hold"/>
                                        <p:tgtEl>
                                          <p:spTgt spid="420"/>
                                        </p:tgtEl>
                                        <p:attrNameLst>
                                          <p:attrName>ppt_y</p:attrName>
                                        </p:attrNameLst>
                                      </p:cBhvr>
                                      <p:tavLst>
                                        <p:tav tm="0">
                                          <p:val>
                                            <p:strVal val="#ppt_y"/>
                                          </p:val>
                                        </p:tav>
                                        <p:tav tm="100000">
                                          <p:val>
                                            <p:strVal val="#ppt_y"/>
                                          </p:val>
                                        </p:tav>
                                      </p:tavLst>
                                    </p:anim>
                                  </p:childTnLst>
                                </p:cTn>
                              </p:par>
                            </p:childTnLst>
                          </p:cTn>
                        </p:par>
                        <p:par>
                          <p:cTn id="9" fill="hold">
                            <p:stCondLst>
                              <p:cond delay="750"/>
                            </p:stCondLst>
                            <p:childTnLst>
                              <p:par>
                                <p:cTn id="10" presetID="2" presetClass="entr" presetSubtype="2" fill="hold" grpId="0" nodeType="afterEffect">
                                  <p:stCondLst>
                                    <p:cond delay="0"/>
                                  </p:stCondLst>
                                  <p:iterate>
                                    <p:tmAbs val="0"/>
                                  </p:iterate>
                                  <p:childTnLst>
                                    <p:set>
                                      <p:cBhvr>
                                        <p:cTn id="11" fill="hold"/>
                                        <p:tgtEl>
                                          <p:spTgt spid="417"/>
                                        </p:tgtEl>
                                        <p:attrNameLst>
                                          <p:attrName>style.visibility</p:attrName>
                                        </p:attrNameLst>
                                      </p:cBhvr>
                                      <p:to>
                                        <p:strVal val="visible"/>
                                      </p:to>
                                    </p:set>
                                    <p:anim calcmode="lin" valueType="num">
                                      <p:cBhvr>
                                        <p:cTn id="12" dur="750" fill="hold"/>
                                        <p:tgtEl>
                                          <p:spTgt spid="417"/>
                                        </p:tgtEl>
                                        <p:attrNameLst>
                                          <p:attrName>ppt_x</p:attrName>
                                        </p:attrNameLst>
                                      </p:cBhvr>
                                      <p:tavLst>
                                        <p:tav tm="0">
                                          <p:val>
                                            <p:strVal val="1+#ppt_w/2"/>
                                          </p:val>
                                        </p:tav>
                                        <p:tav tm="100000">
                                          <p:val>
                                            <p:strVal val="#ppt_x"/>
                                          </p:val>
                                        </p:tav>
                                      </p:tavLst>
                                    </p:anim>
                                    <p:anim calcmode="lin" valueType="num">
                                      <p:cBhvr>
                                        <p:cTn id="13" dur="750" fill="hold"/>
                                        <p:tgtEl>
                                          <p:spTgt spid="417"/>
                                        </p:tgtEl>
                                        <p:attrNameLst>
                                          <p:attrName>ppt_y</p:attrName>
                                        </p:attrNameLst>
                                      </p:cBhvr>
                                      <p:tavLst>
                                        <p:tav tm="0">
                                          <p:val>
                                            <p:strVal val="#ppt_y"/>
                                          </p:val>
                                        </p:tav>
                                        <p:tav tm="100000">
                                          <p:val>
                                            <p:strVal val="#ppt_y"/>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fill="hold" grpId="0" nodeType="clickEffect">
                                  <p:stCondLst>
                                    <p:cond delay="0"/>
                                  </p:stCondLst>
                                  <p:iterate>
                                    <p:tmAbs val="0"/>
                                  </p:iterate>
                                  <p:childTnLst>
                                    <p:set>
                                      <p:cBhvr>
                                        <p:cTn id="17" fill="hold"/>
                                        <p:tgtEl>
                                          <p:spTgt spid="397"/>
                                        </p:tgtEl>
                                        <p:attrNameLst>
                                          <p:attrName>style.visibility</p:attrName>
                                        </p:attrNameLst>
                                      </p:cBhvr>
                                      <p:to>
                                        <p:strVal val="visible"/>
                                      </p:to>
                                    </p:set>
                                    <p:animEffect transition="in" filter="fade">
                                      <p:cBhvr>
                                        <p:cTn id="18" dur="900"/>
                                        <p:tgtEl>
                                          <p:spTgt spid="397"/>
                                        </p:tgtEl>
                                      </p:cBhvr>
                                    </p:animEffect>
                                  </p:childTnLst>
                                </p:cTn>
                              </p:par>
                            </p:childTnLst>
                          </p:cTn>
                        </p:par>
                        <p:par>
                          <p:cTn id="19" fill="hold">
                            <p:stCondLst>
                              <p:cond delay="900"/>
                            </p:stCondLst>
                            <p:childTnLst>
                              <p:par>
                                <p:cTn id="20" presetID="10" presetClass="exit" fill="hold" grpId="1" nodeType="afterEffect">
                                  <p:stCondLst>
                                    <p:cond delay="0"/>
                                  </p:stCondLst>
                                  <p:iterate>
                                    <p:tmAbs val="0"/>
                                  </p:iterate>
                                  <p:childTnLst>
                                    <p:animEffect transition="out" filter="fade">
                                      <p:cBhvr>
                                        <p:cTn id="21" dur="900" fill="hold"/>
                                        <p:tgtEl>
                                          <p:spTgt spid="417"/>
                                        </p:tgtEl>
                                      </p:cBhvr>
                                    </p:animEffect>
                                    <p:set>
                                      <p:cBhvr>
                                        <p:cTn id="22" fill="hold">
                                          <p:stCondLst>
                                            <p:cond delay="899"/>
                                          </p:stCondLst>
                                        </p:cTn>
                                        <p:tgtEl>
                                          <p:spTgt spid="417"/>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2" presetClass="entr" presetSubtype="2" fill="hold" grpId="0" nodeType="clickEffect">
                                  <p:stCondLst>
                                    <p:cond delay="0"/>
                                  </p:stCondLst>
                                  <p:iterate>
                                    <p:tmAbs val="0"/>
                                  </p:iterate>
                                  <p:childTnLst>
                                    <p:set>
                                      <p:cBhvr>
                                        <p:cTn id="26" fill="hold"/>
                                        <p:tgtEl>
                                          <p:spTgt spid="405"/>
                                        </p:tgtEl>
                                        <p:attrNameLst>
                                          <p:attrName>style.visibility</p:attrName>
                                        </p:attrNameLst>
                                      </p:cBhvr>
                                      <p:to>
                                        <p:strVal val="visible"/>
                                      </p:to>
                                    </p:set>
                                    <p:anim calcmode="lin" valueType="num">
                                      <p:cBhvr>
                                        <p:cTn id="27" dur="300" fill="hold"/>
                                        <p:tgtEl>
                                          <p:spTgt spid="405"/>
                                        </p:tgtEl>
                                        <p:attrNameLst>
                                          <p:attrName>ppt_x</p:attrName>
                                        </p:attrNameLst>
                                      </p:cBhvr>
                                      <p:tavLst>
                                        <p:tav tm="0">
                                          <p:val>
                                            <p:strVal val="1+#ppt_w/2"/>
                                          </p:val>
                                        </p:tav>
                                        <p:tav tm="100000">
                                          <p:val>
                                            <p:strVal val="#ppt_x"/>
                                          </p:val>
                                        </p:tav>
                                      </p:tavLst>
                                    </p:anim>
                                    <p:anim calcmode="lin" valueType="num">
                                      <p:cBhvr>
                                        <p:cTn id="28" dur="300" fill="hold"/>
                                        <p:tgtEl>
                                          <p:spTgt spid="405"/>
                                        </p:tgtEl>
                                        <p:attrNameLst>
                                          <p:attrName>ppt_y</p:attrName>
                                        </p:attrNameLst>
                                      </p:cBhvr>
                                      <p:tavLst>
                                        <p:tav tm="0">
                                          <p:val>
                                            <p:strVal val="#ppt_y"/>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2" fill="hold" grpId="0" nodeType="clickEffect">
                                  <p:stCondLst>
                                    <p:cond delay="0"/>
                                  </p:stCondLst>
                                  <p:iterate>
                                    <p:tmAbs val="0"/>
                                  </p:iterate>
                                  <p:childTnLst>
                                    <p:set>
                                      <p:cBhvr>
                                        <p:cTn id="32" fill="hold"/>
                                        <p:tgtEl>
                                          <p:spTgt spid="410"/>
                                        </p:tgtEl>
                                        <p:attrNameLst>
                                          <p:attrName>style.visibility</p:attrName>
                                        </p:attrNameLst>
                                      </p:cBhvr>
                                      <p:to>
                                        <p:strVal val="visible"/>
                                      </p:to>
                                    </p:set>
                                    <p:anim calcmode="lin" valueType="num">
                                      <p:cBhvr>
                                        <p:cTn id="33" dur="300" fill="hold"/>
                                        <p:tgtEl>
                                          <p:spTgt spid="410"/>
                                        </p:tgtEl>
                                        <p:attrNameLst>
                                          <p:attrName>ppt_x</p:attrName>
                                        </p:attrNameLst>
                                      </p:cBhvr>
                                      <p:tavLst>
                                        <p:tav tm="0">
                                          <p:val>
                                            <p:strVal val="1+#ppt_w/2"/>
                                          </p:val>
                                        </p:tav>
                                        <p:tav tm="100000">
                                          <p:val>
                                            <p:strVal val="#ppt_x"/>
                                          </p:val>
                                        </p:tav>
                                      </p:tavLst>
                                    </p:anim>
                                    <p:anim calcmode="lin" valueType="num">
                                      <p:cBhvr>
                                        <p:cTn id="34" dur="300" fill="hold"/>
                                        <p:tgtEl>
                                          <p:spTgt spid="410"/>
                                        </p:tgtEl>
                                        <p:attrNameLst>
                                          <p:attrName>ppt_y</p:attrName>
                                        </p:attrNameLst>
                                      </p:cBhvr>
                                      <p:tavLst>
                                        <p:tav tm="0">
                                          <p:val>
                                            <p:strVal val="#ppt_y"/>
                                          </p:val>
                                        </p:tav>
                                        <p:tav tm="100000">
                                          <p:val>
                                            <p:strVal val="#ppt_y"/>
                                          </p:val>
                                        </p:tav>
                                      </p:tavLst>
                                    </p:anim>
                                  </p:childTnLst>
                                </p:cTn>
                              </p:par>
                            </p:childTnLst>
                          </p:cTn>
                        </p:par>
                        <p:par>
                          <p:cTn id="35" fill="hold">
                            <p:stCondLst>
                              <p:cond delay="300"/>
                            </p:stCondLst>
                            <p:childTnLst>
                              <p:par>
                                <p:cTn id="36" presetID="2" presetClass="entr" presetSubtype="2" fill="hold" grpId="0" nodeType="afterEffect">
                                  <p:stCondLst>
                                    <p:cond delay="0"/>
                                  </p:stCondLst>
                                  <p:iterate>
                                    <p:tmAbs val="0"/>
                                  </p:iterate>
                                  <p:childTnLst>
                                    <p:set>
                                      <p:cBhvr>
                                        <p:cTn id="37" fill="hold"/>
                                        <p:tgtEl>
                                          <p:spTgt spid="414"/>
                                        </p:tgtEl>
                                        <p:attrNameLst>
                                          <p:attrName>style.visibility</p:attrName>
                                        </p:attrNameLst>
                                      </p:cBhvr>
                                      <p:to>
                                        <p:strVal val="visible"/>
                                      </p:to>
                                    </p:set>
                                    <p:anim calcmode="lin" valueType="num">
                                      <p:cBhvr>
                                        <p:cTn id="38" dur="300" fill="hold"/>
                                        <p:tgtEl>
                                          <p:spTgt spid="414"/>
                                        </p:tgtEl>
                                        <p:attrNameLst>
                                          <p:attrName>ppt_x</p:attrName>
                                        </p:attrNameLst>
                                      </p:cBhvr>
                                      <p:tavLst>
                                        <p:tav tm="0">
                                          <p:val>
                                            <p:strVal val="1+#ppt_w/2"/>
                                          </p:val>
                                        </p:tav>
                                        <p:tav tm="100000">
                                          <p:val>
                                            <p:strVal val="#ppt_x"/>
                                          </p:val>
                                        </p:tav>
                                      </p:tavLst>
                                    </p:anim>
                                    <p:anim calcmode="lin" valueType="num">
                                      <p:cBhvr>
                                        <p:cTn id="39" dur="300" fill="hold"/>
                                        <p:tgtEl>
                                          <p:spTgt spid="414"/>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7" grpId="0" animBg="1" advAuto="0"/>
      <p:bldP spid="405" grpId="0" animBg="1" advAuto="0"/>
      <p:bldP spid="410" grpId="0" animBg="1" advAuto="0"/>
      <p:bldP spid="414" grpId="0" animBg="1" advAuto="0"/>
      <p:bldP spid="417" grpId="0" animBg="1" advAuto="0"/>
      <p:bldP spid="417" grpId="1" animBg="1" advAuto="0"/>
      <p:bldP spid="420" grpId="0"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 name="Google Shape;403;p74"/>
          <p:cNvSpPr txBox="1"/>
          <p:nvPr/>
        </p:nvSpPr>
        <p:spPr>
          <a:xfrm>
            <a:off x="1080229" y="4701688"/>
            <a:ext cx="9818535" cy="2350808"/>
          </a:xfrm>
          <a:prstGeom prst="rect">
            <a:avLst/>
          </a:prstGeom>
          <a:ln w="25400">
            <a:miter lim="400000"/>
          </a:ln>
          <a:extLst>
            <a:ext uri="{C572A759-6A51-4108-AA02-DFA0A04FC94B}">
              <ma14:wrappingTextBoxFlag xmlns:ma14="http://schemas.microsoft.com/office/mac/drawingml/2011/main" xmlns="" val="1"/>
            </a:ext>
          </a:extLst>
        </p:spPr>
        <p:txBody>
          <a:bodyPr lIns="121866" tIns="121866" rIns="121866" bIns="121866">
            <a:spAutoFit/>
          </a:bodyPr>
          <a:lstStyle/>
          <a:p>
            <a:pPr marL="900112" indent="-900112" defTabSz="2438400">
              <a:lnSpc>
                <a:spcPct val="85000"/>
              </a:lnSpc>
              <a:buClr>
                <a:srgbClr val="003366"/>
              </a:buClr>
              <a:buSzPts val="4200"/>
              <a:buAutoNum type="arabicPeriod"/>
              <a:defRPr sz="4200"/>
            </a:pPr>
            <a:r>
              <a:rPr lang="en-US"/>
              <a:t>0</a:t>
            </a:r>
            <a:r>
              <a:t>-</a:t>
            </a:r>
            <a:r>
              <a:rPr lang="en-US"/>
              <a:t>4</a:t>
            </a:r>
            <a:r>
              <a:t> years </a:t>
            </a:r>
            <a:r>
              <a:rPr lang="en-US"/>
              <a:t>no money in saving</a:t>
            </a:r>
            <a:endParaRPr/>
          </a:p>
          <a:p>
            <a:pPr marL="900112" indent="-900112" defTabSz="2438400">
              <a:lnSpc>
                <a:spcPct val="85000"/>
              </a:lnSpc>
              <a:spcBef>
                <a:spcPts val="1600"/>
              </a:spcBef>
              <a:buClr>
                <a:srgbClr val="003366"/>
              </a:buClr>
              <a:buSzPts val="4200"/>
              <a:buAutoNum type="arabicPeriod"/>
              <a:defRPr sz="4200"/>
            </a:pPr>
            <a:r>
              <a:t>Borrow your own money</a:t>
            </a:r>
          </a:p>
          <a:p>
            <a:pPr marL="900112" indent="-900112" defTabSz="2438400">
              <a:lnSpc>
                <a:spcPct val="85000"/>
              </a:lnSpc>
              <a:spcBef>
                <a:spcPts val="1600"/>
              </a:spcBef>
              <a:buClr>
                <a:srgbClr val="003366"/>
              </a:buClr>
              <a:buSzPts val="4200"/>
              <a:buAutoNum type="arabicPeriod"/>
              <a:defRPr sz="4200"/>
            </a:pPr>
            <a:r>
              <a:t>Most keep Cash Value when you die</a:t>
            </a:r>
          </a:p>
        </p:txBody>
      </p:sp>
      <p:sp>
        <p:nvSpPr>
          <p:cNvPr id="429" name="Google Shape;404;p74"/>
          <p:cNvSpPr txBox="1"/>
          <p:nvPr/>
        </p:nvSpPr>
        <p:spPr>
          <a:xfrm>
            <a:off x="2054180" y="2793477"/>
            <a:ext cx="9008932" cy="1362394"/>
          </a:xfrm>
          <a:prstGeom prst="rect">
            <a:avLst/>
          </a:prstGeom>
          <a:ln w="25400">
            <a:miter lim="400000"/>
          </a:ln>
          <a:extLst>
            <a:ext uri="{C572A759-6A51-4108-AA02-DFA0A04FC94B}">
              <ma14:wrappingTextBoxFlag xmlns:ma14="http://schemas.microsoft.com/office/mac/drawingml/2011/main" xmlns="" val="1"/>
            </a:ext>
          </a:extLst>
        </p:spPr>
        <p:txBody>
          <a:bodyPr lIns="121866" tIns="121866" rIns="121866" bIns="121866">
            <a:spAutoFit/>
          </a:bodyPr>
          <a:lstStyle/>
          <a:p>
            <a:pPr algn="ctr" defTabSz="2438400">
              <a:lnSpc>
                <a:spcPct val="85000"/>
              </a:lnSpc>
              <a:defRPr sz="4400" b="1">
                <a:solidFill>
                  <a:srgbClr val="E4021D"/>
                </a:solidFill>
                <a:latin typeface="Helvetica Neue"/>
                <a:ea typeface="Helvetica Neue"/>
                <a:cs typeface="Helvetica Neue"/>
                <a:sym typeface="Helvetica Neue"/>
              </a:defRPr>
            </a:pPr>
            <a:r>
              <a:t>Cash Value Life Insurance</a:t>
            </a:r>
            <a:br/>
            <a:r>
              <a:rPr sz="3600" b="0">
                <a:solidFill>
                  <a:srgbClr val="000000"/>
                </a:solidFill>
              </a:rPr>
              <a:t>Whole Life, Universal Life</a:t>
            </a:r>
          </a:p>
        </p:txBody>
      </p:sp>
      <p:sp>
        <p:nvSpPr>
          <p:cNvPr id="430" name="Google Shape;405;p74"/>
          <p:cNvSpPr/>
          <p:nvPr/>
        </p:nvSpPr>
        <p:spPr>
          <a:xfrm flipH="1">
            <a:off x="11658344" y="3028732"/>
            <a:ext cx="1" cy="7405602"/>
          </a:xfrm>
          <a:prstGeom prst="line">
            <a:avLst/>
          </a:prstGeom>
          <a:ln w="25400">
            <a:solidFill>
              <a:srgbClr val="BFBFBF"/>
            </a:solidFill>
          </a:ln>
        </p:spPr>
        <p:txBody>
          <a:bodyPr lIns="0" tIns="0" rIns="0" bIns="0"/>
          <a:lstStyle/>
          <a:p>
            <a:pPr defTabSz="2438400">
              <a:defRPr>
                <a:latin typeface="Arial"/>
                <a:ea typeface="Arial"/>
                <a:cs typeface="Arial"/>
                <a:sym typeface="Arial"/>
              </a:defRPr>
            </a:pPr>
            <a:endParaRPr/>
          </a:p>
        </p:txBody>
      </p:sp>
      <p:sp>
        <p:nvSpPr>
          <p:cNvPr id="431" name="Google Shape;406;p74"/>
          <p:cNvSpPr txBox="1"/>
          <p:nvPr/>
        </p:nvSpPr>
        <p:spPr>
          <a:xfrm>
            <a:off x="12417642" y="2793477"/>
            <a:ext cx="12136935" cy="1362394"/>
          </a:xfrm>
          <a:prstGeom prst="rect">
            <a:avLst/>
          </a:prstGeom>
          <a:ln w="25400">
            <a:miter lim="400000"/>
          </a:ln>
          <a:extLst>
            <a:ext uri="{C572A759-6A51-4108-AA02-DFA0A04FC94B}">
              <ma14:wrappingTextBoxFlag xmlns:ma14="http://schemas.microsoft.com/office/mac/drawingml/2011/main" xmlns="" val="1"/>
            </a:ext>
          </a:extLst>
        </p:spPr>
        <p:txBody>
          <a:bodyPr lIns="121866" tIns="121866" rIns="121866" bIns="121866">
            <a:spAutoFit/>
          </a:bodyPr>
          <a:lstStyle/>
          <a:p>
            <a:pPr algn="ctr" defTabSz="2438400">
              <a:lnSpc>
                <a:spcPct val="85000"/>
              </a:lnSpc>
              <a:defRPr sz="4400" b="1">
                <a:solidFill>
                  <a:srgbClr val="0E669A"/>
                </a:solidFill>
                <a:latin typeface="Helvetica Neue"/>
                <a:ea typeface="Helvetica Neue"/>
                <a:cs typeface="Helvetica Neue"/>
                <a:sym typeface="Helvetica Neue"/>
              </a:defRPr>
            </a:pPr>
            <a:r>
              <a:t>Buy Term and Invest the Difference</a:t>
            </a:r>
            <a:br/>
            <a:r>
              <a:rPr sz="3600" b="0">
                <a:solidFill>
                  <a:srgbClr val="000000"/>
                </a:solidFill>
              </a:rPr>
              <a:t>35-year Level Term, $10,000 each on two children</a:t>
            </a:r>
          </a:p>
        </p:txBody>
      </p:sp>
      <p:pic>
        <p:nvPicPr>
          <p:cNvPr id="432" name="Google Shape;407;p74" descr="Google Shape;407;p74"/>
          <p:cNvPicPr>
            <a:picLocks noChangeAspect="1"/>
          </p:cNvPicPr>
          <p:nvPr/>
        </p:nvPicPr>
        <p:blipFill>
          <a:blip r:embed="rId2"/>
          <a:srcRect r="77393"/>
          <a:stretch>
            <a:fillRect/>
          </a:stretch>
        </p:blipFill>
        <p:spPr>
          <a:xfrm>
            <a:off x="2765775" y="7618965"/>
            <a:ext cx="1875774" cy="3183467"/>
          </a:xfrm>
          <a:prstGeom prst="rect">
            <a:avLst/>
          </a:prstGeom>
          <a:ln w="12700">
            <a:miter lim="400000"/>
          </a:ln>
        </p:spPr>
      </p:pic>
      <p:sp>
        <p:nvSpPr>
          <p:cNvPr id="433" name="Google Shape;408;p74"/>
          <p:cNvSpPr txBox="1">
            <a:spLocks noGrp="1"/>
          </p:cNvSpPr>
          <p:nvPr>
            <p:ph type="sldNum" sz="quarter" idx="4294967295"/>
          </p:nvPr>
        </p:nvSpPr>
        <p:spPr>
          <a:xfrm>
            <a:off x="-1" y="13028287"/>
            <a:ext cx="537782" cy="624734"/>
          </a:xfrm>
          <a:prstGeom prst="rect">
            <a:avLst/>
          </a:prstGeom>
          <a:extLst>
            <a:ext uri="{C572A759-6A51-4108-AA02-DFA0A04FC94B}">
              <ma14:wrappingTextBoxFlag xmlns:ma14="http://schemas.microsoft.com/office/mac/drawingml/2011/main" xmlns="" val="1"/>
            </a:ext>
          </a:extLst>
        </p:spPr>
        <p:txBody>
          <a:bodyPr lIns="121866" tIns="121866" rIns="121866" bIns="121866"/>
          <a:lstStyle>
            <a:lvl1pPr algn="l" defTabSz="2438400">
              <a:defRPr sz="2600">
                <a:solidFill>
                  <a:srgbClr val="A5A5A5"/>
                </a:solidFill>
                <a:latin typeface="Arial Narrow"/>
                <a:ea typeface="Arial Narrow"/>
                <a:cs typeface="Arial Narrow"/>
                <a:sym typeface="Arial Narrow"/>
              </a:defRPr>
            </a:lvl1pPr>
          </a:lstStyle>
          <a:p>
            <a:fld id="{86CB4B4D-7CA3-9044-876B-883B54F8677D}" type="slidenum">
              <a:rPr/>
              <a:t>13</a:t>
            </a:fld>
            <a:endParaRPr/>
          </a:p>
        </p:txBody>
      </p:sp>
      <p:sp>
        <p:nvSpPr>
          <p:cNvPr id="434" name="Google Shape;409;p74"/>
          <p:cNvSpPr txBox="1"/>
          <p:nvPr/>
        </p:nvSpPr>
        <p:spPr>
          <a:xfrm>
            <a:off x="668172" y="11147768"/>
            <a:ext cx="23260135" cy="2352781"/>
          </a:xfrm>
          <a:prstGeom prst="rect">
            <a:avLst/>
          </a:prstGeom>
          <a:ln w="25400">
            <a:miter lim="400000"/>
          </a:ln>
          <a:extLst>
            <a:ext uri="{C572A759-6A51-4108-AA02-DFA0A04FC94B}">
              <ma14:wrappingTextBoxFlag xmlns:ma14="http://schemas.microsoft.com/office/mac/drawingml/2011/main" xmlns="" val="1"/>
            </a:ext>
          </a:extLst>
        </p:spPr>
        <p:txBody>
          <a:bodyPr lIns="121866" tIns="121866" rIns="121866" bIns="121866">
            <a:spAutoFit/>
          </a:bodyPr>
          <a:lstStyle/>
          <a:p>
            <a:pPr defTabSz="2438400">
              <a:lnSpc>
                <a:spcPct val="80000"/>
              </a:lnSpc>
              <a:defRPr sz="3200">
                <a:solidFill>
                  <a:srgbClr val="595959"/>
                </a:solidFill>
                <a:latin typeface="Arial Narrow"/>
                <a:ea typeface="Arial Narrow"/>
                <a:cs typeface="Arial Narrow"/>
                <a:sym typeface="Arial Narrow"/>
              </a:defRPr>
            </a:pPr>
            <a:r>
              <a:t>Monthly premium for cash value policies is an average of whole life policies from three major North American life insurance companies for male and female, both age 30 and standard risk. Cash value life insurance can be universal life, whole life or variable life, and may contain benefits in addition to a death benefit, such as dividends, interest, or cash value available for a loan or upon surrender of the policy. Whole life usually has a level premium for the life of the policy. Term insurance provides a death benefit only and its premiums increase at certain ages. </a:t>
            </a:r>
          </a:p>
          <a:p>
            <a:pPr defTabSz="2438400">
              <a:lnSpc>
                <a:spcPct val="80000"/>
              </a:lnSpc>
              <a:spcBef>
                <a:spcPts val="1000"/>
              </a:spcBef>
              <a:defRPr sz="3200">
                <a:solidFill>
                  <a:srgbClr val="595959"/>
                </a:solidFill>
                <a:latin typeface="Arial Narrow"/>
                <a:ea typeface="Arial Narrow"/>
                <a:cs typeface="Arial Narrow"/>
                <a:sym typeface="Arial Narrow"/>
              </a:defRPr>
            </a:pPr>
            <a:r>
              <a:t>For remaining assumptions, please refer to end notes. </a:t>
            </a:r>
          </a:p>
        </p:txBody>
      </p:sp>
      <p:sp>
        <p:nvSpPr>
          <p:cNvPr id="435" name="Google Shape;410;p74"/>
          <p:cNvSpPr txBox="1"/>
          <p:nvPr/>
        </p:nvSpPr>
        <p:spPr>
          <a:xfrm>
            <a:off x="7534255" y="12866216"/>
            <a:ext cx="8248135" cy="713634"/>
          </a:xfrm>
          <a:prstGeom prst="rect">
            <a:avLst/>
          </a:prstGeom>
          <a:ln w="25400">
            <a:miter lim="400000"/>
          </a:ln>
          <a:extLst>
            <a:ext uri="{C572A759-6A51-4108-AA02-DFA0A04FC94B}">
              <ma14:wrappingTextBoxFlag xmlns:ma14="http://schemas.microsoft.com/office/mac/drawingml/2011/main" xmlns="" val="1"/>
            </a:ext>
          </a:extLst>
        </p:spPr>
        <p:txBody>
          <a:bodyPr lIns="121866" tIns="121866" rIns="121866" bIns="121866">
            <a:spAutoFit/>
          </a:bodyPr>
          <a:lstStyle>
            <a:lvl1pPr algn="ctr" defTabSz="2438400">
              <a:lnSpc>
                <a:spcPct val="85000"/>
              </a:lnSpc>
              <a:defRPr sz="3200" b="1">
                <a:solidFill>
                  <a:srgbClr val="595959"/>
                </a:solidFill>
                <a:latin typeface="Arial Narrow"/>
                <a:ea typeface="Arial Narrow"/>
                <a:cs typeface="Arial Narrow"/>
                <a:sym typeface="Arial Narrow"/>
              </a:defRPr>
            </a:lvl1pPr>
          </a:lstStyle>
          <a:p>
            <a:r>
              <a:t>Not for use in New York.</a:t>
            </a:r>
          </a:p>
        </p:txBody>
      </p:sp>
      <p:sp>
        <p:nvSpPr>
          <p:cNvPr id="436" name="Google Shape;411;p74"/>
          <p:cNvSpPr/>
          <p:nvPr/>
        </p:nvSpPr>
        <p:spPr>
          <a:xfrm>
            <a:off x="2405290" y="2479783"/>
            <a:ext cx="19573602" cy="1"/>
          </a:xfrm>
          <a:prstGeom prst="line">
            <a:avLst/>
          </a:prstGeom>
          <a:ln w="25400">
            <a:solidFill>
              <a:srgbClr val="34526F"/>
            </a:solidFill>
          </a:ln>
        </p:spPr>
        <p:txBody>
          <a:bodyPr lIns="0" tIns="0" rIns="0" bIns="0"/>
          <a:lstStyle/>
          <a:p>
            <a:pPr defTabSz="2438400">
              <a:defRPr>
                <a:latin typeface="Arial"/>
                <a:ea typeface="Arial"/>
                <a:cs typeface="Arial"/>
                <a:sym typeface="Arial"/>
              </a:defRPr>
            </a:pPr>
            <a:endParaRPr/>
          </a:p>
        </p:txBody>
      </p:sp>
      <p:sp>
        <p:nvSpPr>
          <p:cNvPr id="437" name="Google Shape;412;p74"/>
          <p:cNvSpPr txBox="1"/>
          <p:nvPr/>
        </p:nvSpPr>
        <p:spPr>
          <a:xfrm>
            <a:off x="2039620" y="884837"/>
            <a:ext cx="20304936" cy="1335020"/>
          </a:xfrm>
          <a:prstGeom prst="rect">
            <a:avLst/>
          </a:prstGeom>
          <a:ln w="25400">
            <a:miter lim="400000"/>
          </a:ln>
          <a:extLst>
            <a:ext uri="{C572A759-6A51-4108-AA02-DFA0A04FC94B}">
              <ma14:wrappingTextBoxFlag xmlns:ma14="http://schemas.microsoft.com/office/mac/drawingml/2011/main" xmlns="" val="1"/>
            </a:ext>
          </a:extLst>
        </p:spPr>
        <p:txBody>
          <a:bodyPr lIns="121866" tIns="121866" rIns="121866" bIns="121866">
            <a:spAutoFit/>
          </a:bodyPr>
          <a:lstStyle>
            <a:lvl1pPr algn="ctr" defTabSz="2438400">
              <a:lnSpc>
                <a:spcPct val="85000"/>
              </a:lnSpc>
              <a:defRPr sz="7400">
                <a:solidFill>
                  <a:srgbClr val="34526F"/>
                </a:solidFill>
                <a:latin typeface="Helvetica Neue"/>
                <a:ea typeface="Helvetica Neue"/>
                <a:cs typeface="Helvetica Neue"/>
                <a:sym typeface="Helvetica Neue"/>
              </a:defRPr>
            </a:lvl1pPr>
          </a:lstStyle>
          <a:p>
            <a:r>
              <a:t>Life Insurance: What Is the Difference?</a:t>
            </a:r>
          </a:p>
        </p:txBody>
      </p:sp>
      <p:grpSp>
        <p:nvGrpSpPr>
          <p:cNvPr id="442" name="Google Shape;413;p74"/>
          <p:cNvGrpSpPr/>
          <p:nvPr/>
        </p:nvGrpSpPr>
        <p:grpSpPr>
          <a:xfrm>
            <a:off x="10159888" y="3466000"/>
            <a:ext cx="2976447" cy="2745601"/>
            <a:chOff x="-1394" y="0"/>
            <a:chExt cx="2976445" cy="2745600"/>
          </a:xfrm>
        </p:grpSpPr>
        <p:sp>
          <p:nvSpPr>
            <p:cNvPr id="438" name="Google Shape;414;p74"/>
            <p:cNvSpPr/>
            <p:nvPr/>
          </p:nvSpPr>
          <p:spPr>
            <a:xfrm>
              <a:off x="19051" y="0"/>
              <a:ext cx="2956001" cy="2745601"/>
            </a:xfrm>
            <a:prstGeom prst="ellipse">
              <a:avLst/>
            </a:prstGeom>
            <a:solidFill>
              <a:srgbClr val="E4021D"/>
            </a:solidFill>
            <a:ln w="25400" cap="flat">
              <a:solidFill>
                <a:srgbClr val="E4021D"/>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39" name="Google Shape;415;p74"/>
            <p:cNvSpPr/>
            <p:nvPr/>
          </p:nvSpPr>
          <p:spPr>
            <a:xfrm>
              <a:off x="157851" y="101600"/>
              <a:ext cx="2678401" cy="2542401"/>
            </a:xfrm>
            <a:prstGeom prst="ellipse">
              <a:avLst/>
            </a:prstGeom>
            <a:solidFill>
              <a:srgbClr val="EEECE1"/>
            </a:solidFill>
            <a:ln w="25400" cap="flat">
              <a:solidFill>
                <a:srgbClr val="E4021D"/>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40" name="Google Shape;416;p74"/>
            <p:cNvSpPr/>
            <p:nvPr/>
          </p:nvSpPr>
          <p:spPr>
            <a:xfrm>
              <a:off x="332651" y="223600"/>
              <a:ext cx="2328801" cy="2298401"/>
            </a:xfrm>
            <a:prstGeom prst="ellipse">
              <a:avLst/>
            </a:prstGeom>
            <a:solidFill>
              <a:srgbClr val="E4021D"/>
            </a:solidFill>
            <a:ln w="25400" cap="flat">
              <a:solidFill>
                <a:srgbClr val="E4021D"/>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41" name="Google Shape;417;p74"/>
            <p:cNvSpPr txBox="1"/>
            <p:nvPr/>
          </p:nvSpPr>
          <p:spPr>
            <a:xfrm rot="20480056">
              <a:off x="215384" y="456960"/>
              <a:ext cx="2512135" cy="1767529"/>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ctr">
              <a:spAutoFit/>
            </a:bodyPr>
            <a:lstStyle/>
            <a:p>
              <a:pPr algn="ctr" defTabSz="2438400">
                <a:defRPr sz="4200" b="1">
                  <a:solidFill>
                    <a:srgbClr val="EEECE1"/>
                  </a:solidFill>
                  <a:latin typeface="Helvetica Neue"/>
                  <a:ea typeface="Helvetica Neue"/>
                  <a:cs typeface="Helvetica Neue"/>
                  <a:sym typeface="Helvetica Neue"/>
                </a:defRPr>
              </a:pPr>
              <a:r>
                <a:t>Same</a:t>
              </a:r>
            </a:p>
            <a:p>
              <a:pPr algn="ctr" defTabSz="2438400">
                <a:defRPr sz="4200" b="1">
                  <a:solidFill>
                    <a:srgbClr val="EEECE1"/>
                  </a:solidFill>
                  <a:latin typeface="Helvetica Neue"/>
                  <a:ea typeface="Helvetica Neue"/>
                  <a:cs typeface="Helvetica Neue"/>
                  <a:sym typeface="Helvetica Neue"/>
                </a:defRPr>
              </a:pPr>
              <a:r>
                <a:t>$295</a:t>
              </a:r>
            </a:p>
          </p:txBody>
        </p:sp>
      </p:grpSp>
      <p:grpSp>
        <p:nvGrpSpPr>
          <p:cNvPr id="446" name="Google Shape;418;p74"/>
          <p:cNvGrpSpPr/>
          <p:nvPr/>
        </p:nvGrpSpPr>
        <p:grpSpPr>
          <a:xfrm>
            <a:off x="13355933" y="4665732"/>
            <a:ext cx="2328801" cy="6435257"/>
            <a:chOff x="0" y="0"/>
            <a:chExt cx="2328800" cy="6435255"/>
          </a:xfrm>
        </p:grpSpPr>
        <p:sp>
          <p:nvSpPr>
            <p:cNvPr id="443" name="Google Shape;419;p74"/>
            <p:cNvSpPr/>
            <p:nvPr/>
          </p:nvSpPr>
          <p:spPr>
            <a:xfrm>
              <a:off x="591199" y="691333"/>
              <a:ext cx="1146401" cy="4452798"/>
            </a:xfrm>
            <a:prstGeom prst="rect">
              <a:avLst/>
            </a:prstGeom>
            <a:solidFill>
              <a:schemeClr val="accent5"/>
            </a:solidFill>
            <a:ln w="25400" cap="flat">
              <a:solidFill>
                <a:schemeClr val="accent5"/>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44" name="Google Shape;420;p74"/>
            <p:cNvSpPr txBox="1"/>
            <p:nvPr/>
          </p:nvSpPr>
          <p:spPr>
            <a:xfrm>
              <a:off x="389600" y="5144101"/>
              <a:ext cx="1549600" cy="1291155"/>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t">
              <a:spAutoFit/>
            </a:bodyPr>
            <a:lstStyle/>
            <a:p>
              <a:pPr algn="ctr" defTabSz="2438400">
                <a:defRPr sz="2600">
                  <a:latin typeface="Helvetica Neue"/>
                  <a:ea typeface="Helvetica Neue"/>
                  <a:cs typeface="Helvetica Neue"/>
                  <a:sym typeface="Helvetica Neue"/>
                </a:defRPr>
              </a:pPr>
              <a:r>
                <a:t>John</a:t>
              </a:r>
            </a:p>
            <a:p>
              <a:pPr algn="ctr" defTabSz="2438400">
                <a:defRPr sz="2600">
                  <a:latin typeface="Helvetica Neue"/>
                  <a:ea typeface="Helvetica Neue"/>
                  <a:cs typeface="Helvetica Neue"/>
                  <a:sym typeface="Helvetica Neue"/>
                </a:defRPr>
              </a:pPr>
              <a:r>
                <a:t>age 30</a:t>
              </a:r>
            </a:p>
          </p:txBody>
        </p:sp>
        <p:sp>
          <p:nvSpPr>
            <p:cNvPr id="445" name="Google Shape;421;p74"/>
            <p:cNvSpPr txBox="1"/>
            <p:nvPr/>
          </p:nvSpPr>
          <p:spPr>
            <a:xfrm>
              <a:off x="0" y="0"/>
              <a:ext cx="2328801" cy="884755"/>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t">
              <a:spAutoFit/>
            </a:bodyPr>
            <a:lstStyle>
              <a:lvl1pPr algn="ctr" defTabSz="2438400">
                <a:defRPr sz="2600">
                  <a:latin typeface="Helvetica Neue"/>
                  <a:ea typeface="Helvetica Neue"/>
                  <a:cs typeface="Helvetica Neue"/>
                  <a:sym typeface="Helvetica Neue"/>
                </a:defRPr>
              </a:lvl1pPr>
            </a:lstStyle>
            <a:p>
              <a:r>
                <a:t>$400,000</a:t>
              </a:r>
            </a:p>
          </p:txBody>
        </p:sp>
      </p:grpSp>
      <p:grpSp>
        <p:nvGrpSpPr>
          <p:cNvPr id="450" name="Google Shape;422;p74"/>
          <p:cNvGrpSpPr/>
          <p:nvPr/>
        </p:nvGrpSpPr>
        <p:grpSpPr>
          <a:xfrm>
            <a:off x="15904333" y="4665732"/>
            <a:ext cx="2328801" cy="6435257"/>
            <a:chOff x="0" y="0"/>
            <a:chExt cx="2328800" cy="6435255"/>
          </a:xfrm>
        </p:grpSpPr>
        <p:sp>
          <p:nvSpPr>
            <p:cNvPr id="447" name="Google Shape;423;p74"/>
            <p:cNvSpPr/>
            <p:nvPr/>
          </p:nvSpPr>
          <p:spPr>
            <a:xfrm>
              <a:off x="591199" y="691333"/>
              <a:ext cx="1146401" cy="4452798"/>
            </a:xfrm>
            <a:prstGeom prst="rect">
              <a:avLst/>
            </a:prstGeom>
            <a:solidFill>
              <a:srgbClr val="9AC0A4"/>
            </a:solidFill>
            <a:ln w="25400" cap="flat">
              <a:solidFill>
                <a:srgbClr val="9AC0A4"/>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48" name="Google Shape;424;p74"/>
            <p:cNvSpPr txBox="1"/>
            <p:nvPr/>
          </p:nvSpPr>
          <p:spPr>
            <a:xfrm>
              <a:off x="389600" y="5144101"/>
              <a:ext cx="1549600" cy="1291155"/>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t">
              <a:spAutoFit/>
            </a:bodyPr>
            <a:lstStyle/>
            <a:p>
              <a:pPr algn="ctr" defTabSz="2438400">
                <a:defRPr sz="2600">
                  <a:latin typeface="Helvetica Neue"/>
                  <a:ea typeface="Helvetica Neue"/>
                  <a:cs typeface="Helvetica Neue"/>
                  <a:sym typeface="Helvetica Neue"/>
                </a:defRPr>
              </a:pPr>
              <a:r>
                <a:t>Mary</a:t>
              </a:r>
            </a:p>
            <a:p>
              <a:pPr algn="ctr" defTabSz="2438400">
                <a:defRPr sz="2600">
                  <a:latin typeface="Helvetica Neue"/>
                  <a:ea typeface="Helvetica Neue"/>
                  <a:cs typeface="Helvetica Neue"/>
                  <a:sym typeface="Helvetica Neue"/>
                </a:defRPr>
              </a:pPr>
              <a:r>
                <a:t>age 30</a:t>
              </a:r>
            </a:p>
          </p:txBody>
        </p:sp>
        <p:sp>
          <p:nvSpPr>
            <p:cNvPr id="449" name="Google Shape;425;p74"/>
            <p:cNvSpPr txBox="1"/>
            <p:nvPr/>
          </p:nvSpPr>
          <p:spPr>
            <a:xfrm>
              <a:off x="0" y="0"/>
              <a:ext cx="2328801" cy="884755"/>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t">
              <a:spAutoFit/>
            </a:bodyPr>
            <a:lstStyle>
              <a:lvl1pPr algn="ctr" defTabSz="2438400">
                <a:defRPr sz="2600">
                  <a:latin typeface="Helvetica Neue"/>
                  <a:ea typeface="Helvetica Neue"/>
                  <a:cs typeface="Helvetica Neue"/>
                  <a:sym typeface="Helvetica Neue"/>
                </a:defRPr>
              </a:lvl1pPr>
            </a:lstStyle>
            <a:p>
              <a:r>
                <a:t>$400,000</a:t>
              </a:r>
            </a:p>
          </p:txBody>
        </p:sp>
      </p:grpSp>
      <p:grpSp>
        <p:nvGrpSpPr>
          <p:cNvPr id="455" name="Google Shape;426;p74"/>
          <p:cNvGrpSpPr/>
          <p:nvPr/>
        </p:nvGrpSpPr>
        <p:grpSpPr>
          <a:xfrm>
            <a:off x="22000466" y="4118445"/>
            <a:ext cx="2507998" cy="6903665"/>
            <a:chOff x="0" y="0"/>
            <a:chExt cx="2507997" cy="6903664"/>
          </a:xfrm>
        </p:grpSpPr>
        <p:sp>
          <p:nvSpPr>
            <p:cNvPr id="451" name="Google Shape;427;p74"/>
            <p:cNvSpPr txBox="1"/>
            <p:nvPr/>
          </p:nvSpPr>
          <p:spPr>
            <a:xfrm>
              <a:off x="0" y="5612510"/>
              <a:ext cx="2507998" cy="1291155"/>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ctr">
              <a:spAutoFit/>
            </a:bodyPr>
            <a:lstStyle/>
            <a:p>
              <a:pPr algn="ctr" defTabSz="2438400">
                <a:defRPr sz="2600">
                  <a:latin typeface="Helvetica Neue"/>
                  <a:ea typeface="Helvetica Neue"/>
                  <a:cs typeface="Helvetica Neue"/>
                  <a:sym typeface="Helvetica Neue"/>
                </a:defRPr>
              </a:pPr>
              <a:r>
                <a:t>Cash Value</a:t>
              </a:r>
            </a:p>
            <a:p>
              <a:pPr algn="ctr" defTabSz="2438400">
                <a:defRPr sz="2600">
                  <a:latin typeface="Helvetica Neue"/>
                  <a:ea typeface="Helvetica Neue"/>
                  <a:cs typeface="Helvetica Neue"/>
                  <a:sym typeface="Helvetica Neue"/>
                </a:defRPr>
              </a:pPr>
              <a:r>
                <a:t>at age 65</a:t>
              </a:r>
            </a:p>
          </p:txBody>
        </p:sp>
        <p:grpSp>
          <p:nvGrpSpPr>
            <p:cNvPr id="454" name="Google Shape;428;p74"/>
            <p:cNvGrpSpPr/>
            <p:nvPr/>
          </p:nvGrpSpPr>
          <p:grpSpPr>
            <a:xfrm>
              <a:off x="680799" y="-1"/>
              <a:ext cx="1146399" cy="5695444"/>
              <a:chOff x="30059" y="0"/>
              <a:chExt cx="1146397" cy="5695442"/>
            </a:xfrm>
          </p:grpSpPr>
          <p:sp>
            <p:nvSpPr>
              <p:cNvPr id="452" name="Google Shape;429;p74"/>
              <p:cNvSpPr/>
              <p:nvPr/>
            </p:nvSpPr>
            <p:spPr>
              <a:xfrm>
                <a:off x="30059" y="16941"/>
                <a:ext cx="1146399" cy="5661560"/>
              </a:xfrm>
              <a:prstGeom prst="rect">
                <a:avLst/>
              </a:prstGeom>
              <a:solidFill>
                <a:srgbClr val="F61B16"/>
              </a:solidFill>
              <a:ln w="25400" cap="flat">
                <a:solidFill>
                  <a:srgbClr val="F61B16"/>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53" name="Google Shape;430;p74"/>
              <p:cNvSpPr/>
              <p:nvPr/>
            </p:nvSpPr>
            <p:spPr>
              <a:xfrm rot="16200000">
                <a:off x="-2244463" y="2847721"/>
                <a:ext cx="5695444"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ctr">
                <a:spAutoFit/>
              </a:bodyPr>
              <a:lstStyle>
                <a:lvl1pPr algn="ctr" defTabSz="2438400">
                  <a:defRPr sz="4800" b="1">
                    <a:solidFill>
                      <a:srgbClr val="FFFFFF"/>
                    </a:solidFill>
                    <a:latin typeface="Helvetica Neue"/>
                    <a:ea typeface="Helvetica Neue"/>
                    <a:cs typeface="Helvetica Neue"/>
                    <a:sym typeface="Helvetica Neue"/>
                  </a:defRPr>
                </a:lvl1pPr>
              </a:lstStyle>
              <a:p>
                <a:r>
                  <a:t>$500,890</a:t>
                </a:r>
              </a:p>
            </p:txBody>
          </p:sp>
        </p:grpSp>
      </p:grpSp>
      <p:grpSp>
        <p:nvGrpSpPr>
          <p:cNvPr id="470" name="Google Shape;431;p74"/>
          <p:cNvGrpSpPr/>
          <p:nvPr/>
        </p:nvGrpSpPr>
        <p:grpSpPr>
          <a:xfrm>
            <a:off x="17712201" y="8732599"/>
            <a:ext cx="3698334" cy="2363680"/>
            <a:chOff x="0" y="0"/>
            <a:chExt cx="3698333" cy="2363678"/>
          </a:xfrm>
        </p:grpSpPr>
        <p:grpSp>
          <p:nvGrpSpPr>
            <p:cNvPr id="458" name="Google Shape;432;p74"/>
            <p:cNvGrpSpPr/>
            <p:nvPr/>
          </p:nvGrpSpPr>
          <p:grpSpPr>
            <a:xfrm>
              <a:off x="1747133" y="0"/>
              <a:ext cx="1394401" cy="1185601"/>
              <a:chOff x="0" y="0"/>
              <a:chExt cx="1394400" cy="1185600"/>
            </a:xfrm>
          </p:grpSpPr>
          <p:sp>
            <p:nvSpPr>
              <p:cNvPr id="456" name="Google Shape;433;p74"/>
              <p:cNvSpPr/>
              <p:nvPr/>
            </p:nvSpPr>
            <p:spPr>
              <a:xfrm>
                <a:off x="70800" y="0"/>
                <a:ext cx="1252801" cy="1185601"/>
              </a:xfrm>
              <a:prstGeom prst="ellipse">
                <a:avLst/>
              </a:prstGeom>
              <a:noFill/>
              <a:ln w="762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57" name="Google Shape;434;p74"/>
              <p:cNvSpPr txBox="1"/>
              <p:nvPr/>
            </p:nvSpPr>
            <p:spPr>
              <a:xfrm>
                <a:off x="-1" y="97244"/>
                <a:ext cx="1394402" cy="971112"/>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ctr">
                <a:spAutoFit/>
              </a:bodyPr>
              <a:lstStyle>
                <a:lvl1pPr algn="ctr" defTabSz="2438400">
                  <a:defRPr sz="3200" b="1">
                    <a:solidFill>
                      <a:srgbClr val="366092"/>
                    </a:solidFill>
                    <a:latin typeface="Helvetica Neue"/>
                    <a:ea typeface="Helvetica Neue"/>
                    <a:cs typeface="Helvetica Neue"/>
                    <a:sym typeface="Helvetica Neue"/>
                  </a:defRPr>
                </a:lvl1pPr>
              </a:lstStyle>
              <a:p>
                <a:r>
                  <a:t>$126</a:t>
                </a:r>
              </a:p>
            </p:txBody>
          </p:sp>
        </p:grpSp>
        <p:sp>
          <p:nvSpPr>
            <p:cNvPr id="459" name="Google Shape;435;p74"/>
            <p:cNvSpPr txBox="1"/>
            <p:nvPr/>
          </p:nvSpPr>
          <p:spPr>
            <a:xfrm>
              <a:off x="1190333" y="1072524"/>
              <a:ext cx="2508001" cy="1291155"/>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ctr">
              <a:spAutoFit/>
            </a:bodyPr>
            <a:lstStyle/>
            <a:p>
              <a:pPr algn="ctr" defTabSz="2438400">
                <a:defRPr sz="2600">
                  <a:latin typeface="Helvetica Neue"/>
                  <a:ea typeface="Helvetica Neue"/>
                  <a:cs typeface="Helvetica Neue"/>
                  <a:sym typeface="Helvetica Neue"/>
                </a:defRPr>
              </a:pPr>
              <a:r>
                <a:t>Monthly</a:t>
              </a:r>
            </a:p>
            <a:p>
              <a:pPr algn="ctr" defTabSz="2438400">
                <a:defRPr sz="2600">
                  <a:latin typeface="Helvetica Neue"/>
                  <a:ea typeface="Helvetica Neue"/>
                  <a:cs typeface="Helvetica Neue"/>
                  <a:sym typeface="Helvetica Neue"/>
                </a:defRPr>
              </a:pPr>
              <a:r>
                <a:t>Premium</a:t>
              </a:r>
            </a:p>
          </p:txBody>
        </p:sp>
        <p:sp>
          <p:nvSpPr>
            <p:cNvPr id="460" name="Google Shape;436;p74"/>
            <p:cNvSpPr/>
            <p:nvPr/>
          </p:nvSpPr>
          <p:spPr>
            <a:xfrm>
              <a:off x="1248800" y="52193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61" name="Google Shape;437;p74"/>
            <p:cNvSpPr/>
            <p:nvPr/>
          </p:nvSpPr>
          <p:spPr>
            <a:xfrm>
              <a:off x="1070400" y="52193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62" name="Google Shape;438;p74"/>
            <p:cNvSpPr/>
            <p:nvPr/>
          </p:nvSpPr>
          <p:spPr>
            <a:xfrm>
              <a:off x="892000" y="52193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63" name="Google Shape;439;p74"/>
            <p:cNvSpPr/>
            <p:nvPr/>
          </p:nvSpPr>
          <p:spPr>
            <a:xfrm>
              <a:off x="713599" y="52193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64" name="Google Shape;440;p74"/>
            <p:cNvSpPr/>
            <p:nvPr/>
          </p:nvSpPr>
          <p:spPr>
            <a:xfrm>
              <a:off x="535200" y="52193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65" name="Google Shape;441;p74"/>
            <p:cNvSpPr/>
            <p:nvPr/>
          </p:nvSpPr>
          <p:spPr>
            <a:xfrm>
              <a:off x="356799" y="52193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66" name="Google Shape;442;p74"/>
            <p:cNvSpPr/>
            <p:nvPr/>
          </p:nvSpPr>
          <p:spPr>
            <a:xfrm>
              <a:off x="178399" y="52193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67" name="Google Shape;443;p74"/>
            <p:cNvSpPr/>
            <p:nvPr/>
          </p:nvSpPr>
          <p:spPr>
            <a:xfrm>
              <a:off x="0" y="521933"/>
              <a:ext cx="89600"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68" name="Google Shape;444;p74"/>
            <p:cNvSpPr/>
            <p:nvPr/>
          </p:nvSpPr>
          <p:spPr>
            <a:xfrm>
              <a:off x="1568799" y="52193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69" name="Google Shape;445;p74"/>
            <p:cNvSpPr/>
            <p:nvPr/>
          </p:nvSpPr>
          <p:spPr>
            <a:xfrm>
              <a:off x="1408768" y="52193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grpSp>
      <p:grpSp>
        <p:nvGrpSpPr>
          <p:cNvPr id="481" name="Google Shape;446;p74"/>
          <p:cNvGrpSpPr/>
          <p:nvPr/>
        </p:nvGrpSpPr>
        <p:grpSpPr>
          <a:xfrm>
            <a:off x="20924102" y="9254533"/>
            <a:ext cx="1676766" cy="82401"/>
            <a:chOff x="0" y="0"/>
            <a:chExt cx="1676765" cy="82400"/>
          </a:xfrm>
        </p:grpSpPr>
        <p:sp>
          <p:nvSpPr>
            <p:cNvPr id="471" name="Google Shape;447;p74"/>
            <p:cNvSpPr/>
            <p:nvPr/>
          </p:nvSpPr>
          <p:spPr>
            <a:xfrm>
              <a:off x="1587165"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72" name="Google Shape;448;p74"/>
            <p:cNvSpPr/>
            <p:nvPr/>
          </p:nvSpPr>
          <p:spPr>
            <a:xfrm>
              <a:off x="1408765"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73" name="Google Shape;449;p74"/>
            <p:cNvSpPr/>
            <p:nvPr/>
          </p:nvSpPr>
          <p:spPr>
            <a:xfrm>
              <a:off x="1230365"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74" name="Google Shape;450;p74"/>
            <p:cNvSpPr/>
            <p:nvPr/>
          </p:nvSpPr>
          <p:spPr>
            <a:xfrm>
              <a:off x="1051965"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75" name="Google Shape;451;p74"/>
            <p:cNvSpPr/>
            <p:nvPr/>
          </p:nvSpPr>
          <p:spPr>
            <a:xfrm>
              <a:off x="873565"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76" name="Google Shape;452;p74"/>
            <p:cNvSpPr/>
            <p:nvPr/>
          </p:nvSpPr>
          <p:spPr>
            <a:xfrm>
              <a:off x="695165"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77" name="Google Shape;453;p74"/>
            <p:cNvSpPr/>
            <p:nvPr/>
          </p:nvSpPr>
          <p:spPr>
            <a:xfrm>
              <a:off x="516765"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78" name="Google Shape;454;p74"/>
            <p:cNvSpPr/>
            <p:nvPr/>
          </p:nvSpPr>
          <p:spPr>
            <a:xfrm>
              <a:off x="338365"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79" name="Google Shape;455;p74"/>
            <p:cNvSpPr/>
            <p:nvPr/>
          </p:nvSpPr>
          <p:spPr>
            <a:xfrm>
              <a:off x="159965"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80" name="Google Shape;456;p74"/>
            <p:cNvSpPr/>
            <p:nvPr/>
          </p:nvSpPr>
          <p:spPr>
            <a:xfrm>
              <a:off x="0" y="-1"/>
              <a:ext cx="89601" cy="82402"/>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grpSp>
      <p:grpSp>
        <p:nvGrpSpPr>
          <p:cNvPr id="510" name="Google Shape;457;p74"/>
          <p:cNvGrpSpPr/>
          <p:nvPr/>
        </p:nvGrpSpPr>
        <p:grpSpPr>
          <a:xfrm>
            <a:off x="18768933" y="4204533"/>
            <a:ext cx="3653502" cy="4472252"/>
            <a:chOff x="0" y="0"/>
            <a:chExt cx="3653501" cy="4472250"/>
          </a:xfrm>
        </p:grpSpPr>
        <p:sp>
          <p:nvSpPr>
            <p:cNvPr id="482" name="Google Shape;458;p74"/>
            <p:cNvSpPr txBox="1"/>
            <p:nvPr/>
          </p:nvSpPr>
          <p:spPr>
            <a:xfrm rot="16200000">
              <a:off x="153999" y="2427270"/>
              <a:ext cx="2467202" cy="971113"/>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ctr">
              <a:spAutoFit/>
            </a:bodyPr>
            <a:lstStyle>
              <a:lvl1pPr algn="ctr" defTabSz="2438400">
                <a:defRPr sz="3200" b="1">
                  <a:solidFill>
                    <a:srgbClr val="366092"/>
                  </a:solidFill>
                  <a:latin typeface="Helvetica Neue"/>
                  <a:ea typeface="Helvetica Neue"/>
                  <a:cs typeface="Helvetica Neue"/>
                  <a:sym typeface="Helvetica Neue"/>
                </a:defRPr>
              </a:lvl1pPr>
            </a:lstStyle>
            <a:p>
              <a:r>
                <a:t>SAVINGS</a:t>
              </a:r>
            </a:p>
          </p:txBody>
        </p:sp>
        <p:grpSp>
          <p:nvGrpSpPr>
            <p:cNvPr id="485" name="Google Shape;459;p74"/>
            <p:cNvGrpSpPr/>
            <p:nvPr/>
          </p:nvGrpSpPr>
          <p:grpSpPr>
            <a:xfrm>
              <a:off x="-1" y="381977"/>
              <a:ext cx="2775202" cy="971113"/>
              <a:chOff x="0" y="6350"/>
              <a:chExt cx="2775200" cy="971111"/>
            </a:xfrm>
          </p:grpSpPr>
          <p:sp>
            <p:nvSpPr>
              <p:cNvPr id="483" name="Google Shape;460;p74"/>
              <p:cNvSpPr txBox="1"/>
              <p:nvPr/>
            </p:nvSpPr>
            <p:spPr>
              <a:xfrm>
                <a:off x="0" y="6350"/>
                <a:ext cx="2775201" cy="971112"/>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243799" tIns="243799" rIns="243799" bIns="243799" numCol="1" anchor="ctr">
                <a:spAutoFit/>
              </a:bodyPr>
              <a:lstStyle>
                <a:lvl1pPr algn="ctr" defTabSz="2438400">
                  <a:defRPr sz="3200" b="1">
                    <a:solidFill>
                      <a:srgbClr val="366092"/>
                    </a:solidFill>
                    <a:latin typeface="Helvetica Neue"/>
                    <a:ea typeface="Helvetica Neue"/>
                    <a:cs typeface="Helvetica Neue"/>
                    <a:sym typeface="Helvetica Neue"/>
                  </a:defRPr>
                </a:lvl1pPr>
              </a:lstStyle>
              <a:p>
                <a:r>
                  <a:t>$169 @ 9%</a:t>
                </a:r>
              </a:p>
            </p:txBody>
          </p:sp>
          <p:sp>
            <p:nvSpPr>
              <p:cNvPr id="484" name="Google Shape;461;p74"/>
              <p:cNvSpPr/>
              <p:nvPr/>
            </p:nvSpPr>
            <p:spPr>
              <a:xfrm>
                <a:off x="223133" y="153505"/>
                <a:ext cx="2328913" cy="676801"/>
              </a:xfrm>
              <a:custGeom>
                <a:avLst/>
                <a:gdLst/>
                <a:ahLst/>
                <a:cxnLst>
                  <a:cxn ang="0">
                    <a:pos x="wd2" y="hd2"/>
                  </a:cxn>
                  <a:cxn ang="5400000">
                    <a:pos x="wd2" y="hd2"/>
                  </a:cxn>
                  <a:cxn ang="10800000">
                    <a:pos x="wd2" y="hd2"/>
                  </a:cxn>
                  <a:cxn ang="16200000">
                    <a:pos x="wd2" y="hd2"/>
                  </a:cxn>
                </a:cxnLst>
                <a:rect l="0" t="0" r="r" b="b"/>
                <a:pathLst>
                  <a:path w="21600" h="21600" extrusionOk="0">
                    <a:moveTo>
                      <a:pt x="3600" y="0"/>
                    </a:moveTo>
                    <a:lnTo>
                      <a:pt x="18000" y="0"/>
                    </a:lnTo>
                    <a:cubicBezTo>
                      <a:pt x="19988" y="0"/>
                      <a:pt x="21600" y="4835"/>
                      <a:pt x="21600" y="10800"/>
                    </a:cubicBezTo>
                    <a:cubicBezTo>
                      <a:pt x="21600" y="16765"/>
                      <a:pt x="19988" y="21600"/>
                      <a:pt x="18000" y="21600"/>
                    </a:cubicBezTo>
                    <a:lnTo>
                      <a:pt x="3600" y="21600"/>
                    </a:lnTo>
                    <a:cubicBezTo>
                      <a:pt x="1612" y="21600"/>
                      <a:pt x="0" y="16765"/>
                      <a:pt x="0" y="10800"/>
                    </a:cubicBezTo>
                    <a:cubicBezTo>
                      <a:pt x="0" y="4835"/>
                      <a:pt x="1612" y="0"/>
                      <a:pt x="3600" y="0"/>
                    </a:cubicBezTo>
                    <a:close/>
                  </a:path>
                </a:pathLst>
              </a:custGeom>
              <a:noFill/>
              <a:ln w="762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grpSp>
        <p:sp>
          <p:nvSpPr>
            <p:cNvPr id="486" name="Google Shape;462;p74"/>
            <p:cNvSpPr/>
            <p:nvPr/>
          </p:nvSpPr>
          <p:spPr>
            <a:xfrm>
              <a:off x="3563901"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87" name="Google Shape;463;p74"/>
            <p:cNvSpPr/>
            <p:nvPr/>
          </p:nvSpPr>
          <p:spPr>
            <a:xfrm>
              <a:off x="3385501"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88" name="Google Shape;464;p74"/>
            <p:cNvSpPr/>
            <p:nvPr/>
          </p:nvSpPr>
          <p:spPr>
            <a:xfrm>
              <a:off x="3207101"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89" name="Google Shape;465;p74"/>
            <p:cNvSpPr/>
            <p:nvPr/>
          </p:nvSpPr>
          <p:spPr>
            <a:xfrm>
              <a:off x="3028701"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0" name="Google Shape;466;p74"/>
            <p:cNvSpPr/>
            <p:nvPr/>
          </p:nvSpPr>
          <p:spPr>
            <a:xfrm>
              <a:off x="2850301"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1" name="Google Shape;467;p74"/>
            <p:cNvSpPr/>
            <p:nvPr/>
          </p:nvSpPr>
          <p:spPr>
            <a:xfrm>
              <a:off x="2690333"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2" name="Google Shape;468;p74"/>
            <p:cNvSpPr/>
            <p:nvPr/>
          </p:nvSpPr>
          <p:spPr>
            <a:xfrm>
              <a:off x="2530333"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3" name="Google Shape;469;p74"/>
            <p:cNvSpPr/>
            <p:nvPr/>
          </p:nvSpPr>
          <p:spPr>
            <a:xfrm>
              <a:off x="2351933"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4" name="Google Shape;470;p74"/>
            <p:cNvSpPr/>
            <p:nvPr/>
          </p:nvSpPr>
          <p:spPr>
            <a:xfrm>
              <a:off x="2173533"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5" name="Google Shape;471;p74"/>
            <p:cNvSpPr/>
            <p:nvPr/>
          </p:nvSpPr>
          <p:spPr>
            <a:xfrm>
              <a:off x="1995133"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6" name="Google Shape;472;p74"/>
            <p:cNvSpPr/>
            <p:nvPr/>
          </p:nvSpPr>
          <p:spPr>
            <a:xfrm>
              <a:off x="1816733"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7" name="Google Shape;473;p74"/>
            <p:cNvSpPr/>
            <p:nvPr/>
          </p:nvSpPr>
          <p:spPr>
            <a:xfrm>
              <a:off x="1656768"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8" name="Google Shape;474;p74"/>
            <p:cNvSpPr/>
            <p:nvPr/>
          </p:nvSpPr>
          <p:spPr>
            <a:xfrm>
              <a:off x="1496834"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499" name="Google Shape;475;p74"/>
            <p:cNvSpPr/>
            <p:nvPr/>
          </p:nvSpPr>
          <p:spPr>
            <a:xfrm rot="5400000">
              <a:off x="1342816" y="4386250"/>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0" name="Google Shape;476;p74"/>
            <p:cNvSpPr/>
            <p:nvPr/>
          </p:nvSpPr>
          <p:spPr>
            <a:xfrm rot="5400000">
              <a:off x="1342816" y="4207850"/>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1" name="Google Shape;477;p74"/>
            <p:cNvSpPr/>
            <p:nvPr/>
          </p:nvSpPr>
          <p:spPr>
            <a:xfrm rot="5400000">
              <a:off x="1342816" y="4029450"/>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2" name="Google Shape;478;p74"/>
            <p:cNvSpPr/>
            <p:nvPr/>
          </p:nvSpPr>
          <p:spPr>
            <a:xfrm rot="5400000">
              <a:off x="1342816" y="3869482"/>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3" name="Google Shape;479;p74"/>
            <p:cNvSpPr/>
            <p:nvPr/>
          </p:nvSpPr>
          <p:spPr>
            <a:xfrm rot="5400000">
              <a:off x="1342816" y="186938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4" name="Google Shape;480;p74"/>
            <p:cNvSpPr/>
            <p:nvPr/>
          </p:nvSpPr>
          <p:spPr>
            <a:xfrm rot="5400000">
              <a:off x="1342816" y="169098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5" name="Google Shape;481;p74"/>
            <p:cNvSpPr/>
            <p:nvPr/>
          </p:nvSpPr>
          <p:spPr>
            <a:xfrm rot="5400000">
              <a:off x="1342816" y="151258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6" name="Google Shape;482;p74"/>
            <p:cNvSpPr/>
            <p:nvPr/>
          </p:nvSpPr>
          <p:spPr>
            <a:xfrm rot="5400000">
              <a:off x="1342816" y="1352615"/>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7" name="Google Shape;483;p74"/>
            <p:cNvSpPr/>
            <p:nvPr/>
          </p:nvSpPr>
          <p:spPr>
            <a:xfrm rot="5400000">
              <a:off x="1342816" y="35318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8" name="Google Shape;484;p74"/>
            <p:cNvSpPr/>
            <p:nvPr/>
          </p:nvSpPr>
          <p:spPr>
            <a:xfrm rot="5400000">
              <a:off x="1342816" y="174783"/>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sp>
          <p:nvSpPr>
            <p:cNvPr id="509" name="Google Shape;485;p74"/>
            <p:cNvSpPr/>
            <p:nvPr/>
          </p:nvSpPr>
          <p:spPr>
            <a:xfrm>
              <a:off x="1342767" y="-1"/>
              <a:ext cx="89601" cy="82401"/>
            </a:xfrm>
            <a:prstGeom prst="ellipse">
              <a:avLst/>
            </a:prstGeom>
            <a:solidFill>
              <a:srgbClr val="366092"/>
            </a:solidFill>
            <a:ln w="25400" cap="flat">
              <a:solidFill>
                <a:srgbClr val="366092"/>
              </a:solidFill>
              <a:prstDash val="solid"/>
              <a:round/>
            </a:ln>
            <a:effectLst/>
          </p:spPr>
          <p:txBody>
            <a:bodyPr wrap="square" lIns="0" tIns="0" rIns="0" bIns="0" numCol="1" anchor="ctr">
              <a:noAutofit/>
            </a:bodyPr>
            <a:lstStyle/>
            <a:p>
              <a:pPr defTabSz="2438400">
                <a:defRPr>
                  <a:latin typeface="Arial"/>
                  <a:ea typeface="Arial"/>
                  <a:cs typeface="Arial"/>
                  <a:sym typeface="Arial"/>
                </a:defRPr>
              </a:pPr>
              <a:endParaRPr/>
            </a:p>
          </p:txBody>
        </p:sp>
      </p:grpSp>
      <p:pic>
        <p:nvPicPr>
          <p:cNvPr id="511" name="Google Shape;407;p74" descr="Google Shape;407;p74"/>
          <p:cNvPicPr>
            <a:picLocks noChangeAspect="1"/>
          </p:cNvPicPr>
          <p:nvPr/>
        </p:nvPicPr>
        <p:blipFill>
          <a:blip r:embed="rId2"/>
          <a:srcRect l="21876" r="55948"/>
          <a:stretch>
            <a:fillRect/>
          </a:stretch>
        </p:blipFill>
        <p:spPr>
          <a:xfrm>
            <a:off x="4619036" y="7618965"/>
            <a:ext cx="1839920" cy="3183467"/>
          </a:xfrm>
          <a:prstGeom prst="rect">
            <a:avLst/>
          </a:prstGeom>
          <a:ln w="12700">
            <a:miter lim="400000"/>
          </a:ln>
        </p:spPr>
      </p:pic>
      <p:pic>
        <p:nvPicPr>
          <p:cNvPr id="512" name="Google Shape;407;p74" descr="Google Shape;407;p74"/>
          <p:cNvPicPr>
            <a:picLocks noChangeAspect="1"/>
          </p:cNvPicPr>
          <p:nvPr/>
        </p:nvPicPr>
        <p:blipFill>
          <a:blip r:embed="rId2"/>
          <a:srcRect l="41886" r="21301"/>
          <a:stretch>
            <a:fillRect/>
          </a:stretch>
        </p:blipFill>
        <p:spPr>
          <a:xfrm>
            <a:off x="6266679" y="7618965"/>
            <a:ext cx="3054361" cy="3183467"/>
          </a:xfrm>
          <a:prstGeom prst="rect">
            <a:avLst/>
          </a:prstGeom>
          <a:ln w="12700">
            <a:miter lim="400000"/>
          </a:ln>
        </p:spPr>
      </p:pic>
      <p:pic>
        <p:nvPicPr>
          <p:cNvPr id="513" name="Google Shape;407;p74" descr="Google Shape;407;p74"/>
          <p:cNvPicPr>
            <a:picLocks noChangeAspect="1"/>
          </p:cNvPicPr>
          <p:nvPr/>
        </p:nvPicPr>
        <p:blipFill>
          <a:blip r:embed="rId2"/>
          <a:srcRect l="77614"/>
          <a:stretch>
            <a:fillRect/>
          </a:stretch>
        </p:blipFill>
        <p:spPr>
          <a:xfrm>
            <a:off x="9231118" y="7631665"/>
            <a:ext cx="1857394" cy="3183467"/>
          </a:xfrm>
          <a:prstGeom prst="rect">
            <a:avLst/>
          </a:prstGeom>
          <a:ln w="12700">
            <a:miter lim="400000"/>
          </a:ln>
        </p:spPr>
      </p:pic>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 presetClass="entr" presetSubtype="1" fill="hold" grpId="0" nodeType="clickEffect">
                                  <p:stCondLst>
                                    <p:cond delay="0"/>
                                  </p:stCondLst>
                                  <p:iterate>
                                    <p:tmAbs val="0"/>
                                  </p:iterate>
                                  <p:childTnLst>
                                    <p:set>
                                      <p:cBhvr>
                                        <p:cTn id="6" fill="hold"/>
                                        <p:tgtEl>
                                          <p:spTgt spid="437"/>
                                        </p:tgtEl>
                                        <p:attrNameLst>
                                          <p:attrName>style.visibility</p:attrName>
                                        </p:attrNameLst>
                                      </p:cBhvr>
                                      <p:to>
                                        <p:strVal val="visible"/>
                                      </p:to>
                                    </p:set>
                                    <p:anim calcmode="lin" valueType="num">
                                      <p:cBhvr>
                                        <p:cTn id="7" dur="300" fill="hold"/>
                                        <p:tgtEl>
                                          <p:spTgt spid="437"/>
                                        </p:tgtEl>
                                        <p:attrNameLst>
                                          <p:attrName>ppt_x</p:attrName>
                                        </p:attrNameLst>
                                      </p:cBhvr>
                                      <p:tavLst>
                                        <p:tav tm="0">
                                          <p:val>
                                            <p:strVal val="#ppt_x"/>
                                          </p:val>
                                        </p:tav>
                                        <p:tav tm="100000">
                                          <p:val>
                                            <p:strVal val="#ppt_x"/>
                                          </p:val>
                                        </p:tav>
                                      </p:tavLst>
                                    </p:anim>
                                    <p:anim calcmode="lin" valueType="num">
                                      <p:cBhvr>
                                        <p:cTn id="8" dur="300" fill="hold"/>
                                        <p:tgtEl>
                                          <p:spTgt spid="437"/>
                                        </p:tgtEl>
                                        <p:attrNameLst>
                                          <p:attrName>ppt_y</p:attrName>
                                        </p:attrNameLst>
                                      </p:cBhvr>
                                      <p:tavLst>
                                        <p:tav tm="0">
                                          <p:val>
                                            <p:strVal val="0-#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grpId="0" nodeType="clickEffect">
                                  <p:stCondLst>
                                    <p:cond delay="0"/>
                                  </p:stCondLst>
                                  <p:iterate>
                                    <p:tmAbs val="0"/>
                                  </p:iterate>
                                  <p:childTnLst>
                                    <p:set>
                                      <p:cBhvr>
                                        <p:cTn id="12" fill="hold"/>
                                        <p:tgtEl>
                                          <p:spTgt spid="429"/>
                                        </p:tgtEl>
                                        <p:attrNameLst>
                                          <p:attrName>style.visibility</p:attrName>
                                        </p:attrNameLst>
                                      </p:cBhvr>
                                      <p:to>
                                        <p:strVal val="visible"/>
                                      </p:to>
                                    </p:set>
                                    <p:anim calcmode="lin" valueType="num">
                                      <p:cBhvr>
                                        <p:cTn id="13" dur="500" fill="hold"/>
                                        <p:tgtEl>
                                          <p:spTgt spid="429"/>
                                        </p:tgtEl>
                                        <p:attrNameLst>
                                          <p:attrName>ppt_x</p:attrName>
                                        </p:attrNameLst>
                                      </p:cBhvr>
                                      <p:tavLst>
                                        <p:tav tm="0">
                                          <p:val>
                                            <p:strVal val="0-#ppt_w/2"/>
                                          </p:val>
                                        </p:tav>
                                        <p:tav tm="100000">
                                          <p:val>
                                            <p:strVal val="#ppt_x"/>
                                          </p:val>
                                        </p:tav>
                                      </p:tavLst>
                                    </p:anim>
                                    <p:anim calcmode="lin" valueType="num">
                                      <p:cBhvr>
                                        <p:cTn id="14" dur="500" fill="hold"/>
                                        <p:tgtEl>
                                          <p:spTgt spid="429"/>
                                        </p:tgtEl>
                                        <p:attrNameLst>
                                          <p:attrName>ppt_y</p:attrName>
                                        </p:attrNameLst>
                                      </p:cBhvr>
                                      <p:tavLst>
                                        <p:tav tm="0">
                                          <p:val>
                                            <p:strVal val="#ppt_y"/>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2" fill="hold" grpId="0" nodeType="clickEffect">
                                  <p:stCondLst>
                                    <p:cond delay="0"/>
                                  </p:stCondLst>
                                  <p:iterate>
                                    <p:tmAbs val="0"/>
                                  </p:iterate>
                                  <p:childTnLst>
                                    <p:set>
                                      <p:cBhvr>
                                        <p:cTn id="18" fill="hold"/>
                                        <p:tgtEl>
                                          <p:spTgt spid="431"/>
                                        </p:tgtEl>
                                        <p:attrNameLst>
                                          <p:attrName>style.visibility</p:attrName>
                                        </p:attrNameLst>
                                      </p:cBhvr>
                                      <p:to>
                                        <p:strVal val="visible"/>
                                      </p:to>
                                    </p:set>
                                    <p:anim calcmode="lin" valueType="num">
                                      <p:cBhvr>
                                        <p:cTn id="19" dur="500" fill="hold"/>
                                        <p:tgtEl>
                                          <p:spTgt spid="431"/>
                                        </p:tgtEl>
                                        <p:attrNameLst>
                                          <p:attrName>ppt_x</p:attrName>
                                        </p:attrNameLst>
                                      </p:cBhvr>
                                      <p:tavLst>
                                        <p:tav tm="0">
                                          <p:val>
                                            <p:strVal val="1+#ppt_w/2"/>
                                          </p:val>
                                        </p:tav>
                                        <p:tav tm="100000">
                                          <p:val>
                                            <p:strVal val="#ppt_x"/>
                                          </p:val>
                                        </p:tav>
                                      </p:tavLst>
                                    </p:anim>
                                    <p:anim calcmode="lin" valueType="num">
                                      <p:cBhvr>
                                        <p:cTn id="20" dur="500" fill="hold"/>
                                        <p:tgtEl>
                                          <p:spTgt spid="431"/>
                                        </p:tgtEl>
                                        <p:attrNameLst>
                                          <p:attrName>ppt_y</p:attrName>
                                        </p:attrNameLst>
                                      </p:cBhvr>
                                      <p:tavLst>
                                        <p:tav tm="0">
                                          <p:val>
                                            <p:strVal val="#ppt_y"/>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8" fill="hold" grpId="0" nodeType="clickEffect">
                                  <p:stCondLst>
                                    <p:cond delay="0"/>
                                  </p:stCondLst>
                                  <p:iterate>
                                    <p:tmAbs val="0"/>
                                  </p:iterate>
                                  <p:childTnLst>
                                    <p:set>
                                      <p:cBhvr>
                                        <p:cTn id="24" fill="hold"/>
                                        <p:tgtEl>
                                          <p:spTgt spid="432"/>
                                        </p:tgtEl>
                                        <p:attrNameLst>
                                          <p:attrName>style.visibility</p:attrName>
                                        </p:attrNameLst>
                                      </p:cBhvr>
                                      <p:to>
                                        <p:strVal val="visible"/>
                                      </p:to>
                                    </p:set>
                                    <p:anim calcmode="lin" valueType="num">
                                      <p:cBhvr>
                                        <p:cTn id="25" dur="200" fill="hold"/>
                                        <p:tgtEl>
                                          <p:spTgt spid="432"/>
                                        </p:tgtEl>
                                        <p:attrNameLst>
                                          <p:attrName>ppt_x</p:attrName>
                                        </p:attrNameLst>
                                      </p:cBhvr>
                                      <p:tavLst>
                                        <p:tav tm="0">
                                          <p:val>
                                            <p:strVal val="0-#ppt_w/2"/>
                                          </p:val>
                                        </p:tav>
                                        <p:tav tm="100000">
                                          <p:val>
                                            <p:strVal val="#ppt_x"/>
                                          </p:val>
                                        </p:tav>
                                      </p:tavLst>
                                    </p:anim>
                                    <p:anim calcmode="lin" valueType="num">
                                      <p:cBhvr>
                                        <p:cTn id="26" dur="200" fill="hold"/>
                                        <p:tgtEl>
                                          <p:spTgt spid="432"/>
                                        </p:tgtEl>
                                        <p:attrNameLst>
                                          <p:attrName>ppt_y</p:attrName>
                                        </p:attrNameLst>
                                      </p:cBhvr>
                                      <p:tavLst>
                                        <p:tav tm="0">
                                          <p:val>
                                            <p:strVal val="#ppt_y"/>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8" fill="hold" grpId="0" nodeType="clickEffect">
                                  <p:stCondLst>
                                    <p:cond delay="0"/>
                                  </p:stCondLst>
                                  <p:iterate>
                                    <p:tmAbs val="0"/>
                                  </p:iterate>
                                  <p:childTnLst>
                                    <p:set>
                                      <p:cBhvr>
                                        <p:cTn id="30" fill="hold"/>
                                        <p:tgtEl>
                                          <p:spTgt spid="511"/>
                                        </p:tgtEl>
                                        <p:attrNameLst>
                                          <p:attrName>style.visibility</p:attrName>
                                        </p:attrNameLst>
                                      </p:cBhvr>
                                      <p:to>
                                        <p:strVal val="visible"/>
                                      </p:to>
                                    </p:set>
                                    <p:anim calcmode="lin" valueType="num">
                                      <p:cBhvr>
                                        <p:cTn id="31" dur="200" fill="hold"/>
                                        <p:tgtEl>
                                          <p:spTgt spid="511"/>
                                        </p:tgtEl>
                                        <p:attrNameLst>
                                          <p:attrName>ppt_x</p:attrName>
                                        </p:attrNameLst>
                                      </p:cBhvr>
                                      <p:tavLst>
                                        <p:tav tm="0">
                                          <p:val>
                                            <p:strVal val="0-#ppt_w/2"/>
                                          </p:val>
                                        </p:tav>
                                        <p:tav tm="100000">
                                          <p:val>
                                            <p:strVal val="#ppt_x"/>
                                          </p:val>
                                        </p:tav>
                                      </p:tavLst>
                                    </p:anim>
                                    <p:anim calcmode="lin" valueType="num">
                                      <p:cBhvr>
                                        <p:cTn id="32" dur="200" fill="hold"/>
                                        <p:tgtEl>
                                          <p:spTgt spid="511"/>
                                        </p:tgtEl>
                                        <p:attrNameLst>
                                          <p:attrName>ppt_y</p:attrName>
                                        </p:attrNameLst>
                                      </p:cBhvr>
                                      <p:tavLst>
                                        <p:tav tm="0">
                                          <p:val>
                                            <p:strVal val="#ppt_y"/>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8" fill="hold" grpId="0" nodeType="clickEffect">
                                  <p:stCondLst>
                                    <p:cond delay="0"/>
                                  </p:stCondLst>
                                  <p:iterate>
                                    <p:tmAbs val="0"/>
                                  </p:iterate>
                                  <p:childTnLst>
                                    <p:set>
                                      <p:cBhvr>
                                        <p:cTn id="36" fill="hold"/>
                                        <p:tgtEl>
                                          <p:spTgt spid="512"/>
                                        </p:tgtEl>
                                        <p:attrNameLst>
                                          <p:attrName>style.visibility</p:attrName>
                                        </p:attrNameLst>
                                      </p:cBhvr>
                                      <p:to>
                                        <p:strVal val="visible"/>
                                      </p:to>
                                    </p:set>
                                    <p:anim calcmode="lin" valueType="num">
                                      <p:cBhvr>
                                        <p:cTn id="37" dur="200" fill="hold"/>
                                        <p:tgtEl>
                                          <p:spTgt spid="512"/>
                                        </p:tgtEl>
                                        <p:attrNameLst>
                                          <p:attrName>ppt_x</p:attrName>
                                        </p:attrNameLst>
                                      </p:cBhvr>
                                      <p:tavLst>
                                        <p:tav tm="0">
                                          <p:val>
                                            <p:strVal val="0-#ppt_w/2"/>
                                          </p:val>
                                        </p:tav>
                                        <p:tav tm="100000">
                                          <p:val>
                                            <p:strVal val="#ppt_x"/>
                                          </p:val>
                                        </p:tav>
                                      </p:tavLst>
                                    </p:anim>
                                    <p:anim calcmode="lin" valueType="num">
                                      <p:cBhvr>
                                        <p:cTn id="38" dur="200" fill="hold"/>
                                        <p:tgtEl>
                                          <p:spTgt spid="512"/>
                                        </p:tgtEl>
                                        <p:attrNameLst>
                                          <p:attrName>ppt_y</p:attrName>
                                        </p:attrNameLst>
                                      </p:cBhvr>
                                      <p:tavLst>
                                        <p:tav tm="0">
                                          <p:val>
                                            <p:strVal val="#ppt_y"/>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8" fill="hold" grpId="0" nodeType="clickEffect">
                                  <p:stCondLst>
                                    <p:cond delay="0"/>
                                  </p:stCondLst>
                                  <p:iterate>
                                    <p:tmAbs val="0"/>
                                  </p:iterate>
                                  <p:childTnLst>
                                    <p:set>
                                      <p:cBhvr>
                                        <p:cTn id="42" fill="hold"/>
                                        <p:tgtEl>
                                          <p:spTgt spid="513"/>
                                        </p:tgtEl>
                                        <p:attrNameLst>
                                          <p:attrName>style.visibility</p:attrName>
                                        </p:attrNameLst>
                                      </p:cBhvr>
                                      <p:to>
                                        <p:strVal val="visible"/>
                                      </p:to>
                                    </p:set>
                                    <p:anim calcmode="lin" valueType="num">
                                      <p:cBhvr>
                                        <p:cTn id="43" dur="200" fill="hold"/>
                                        <p:tgtEl>
                                          <p:spTgt spid="513"/>
                                        </p:tgtEl>
                                        <p:attrNameLst>
                                          <p:attrName>ppt_x</p:attrName>
                                        </p:attrNameLst>
                                      </p:cBhvr>
                                      <p:tavLst>
                                        <p:tav tm="0">
                                          <p:val>
                                            <p:strVal val="0-#ppt_w/2"/>
                                          </p:val>
                                        </p:tav>
                                        <p:tav tm="100000">
                                          <p:val>
                                            <p:strVal val="#ppt_x"/>
                                          </p:val>
                                        </p:tav>
                                      </p:tavLst>
                                    </p:anim>
                                    <p:anim calcmode="lin" valueType="num">
                                      <p:cBhvr>
                                        <p:cTn id="44" dur="200" fill="hold"/>
                                        <p:tgtEl>
                                          <p:spTgt spid="513"/>
                                        </p:tgtEl>
                                        <p:attrNameLst>
                                          <p:attrName>ppt_y</p:attrName>
                                        </p:attrNameLst>
                                      </p:cBhvr>
                                      <p:tavLst>
                                        <p:tav tm="0">
                                          <p:val>
                                            <p:strVal val="#ppt_y"/>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8" fill="hold" grpId="0" nodeType="clickEffect">
                                  <p:stCondLst>
                                    <p:cond delay="0"/>
                                  </p:stCondLst>
                                  <p:iterate>
                                    <p:tmAbs val="0"/>
                                  </p:iterate>
                                  <p:childTnLst>
                                    <p:set>
                                      <p:cBhvr>
                                        <p:cTn id="48" fill="hold"/>
                                        <p:tgtEl>
                                          <p:spTgt spid="428">
                                            <p:bg/>
                                          </p:spTgt>
                                        </p:tgtEl>
                                        <p:attrNameLst>
                                          <p:attrName>style.visibility</p:attrName>
                                        </p:attrNameLst>
                                      </p:cBhvr>
                                      <p:to>
                                        <p:strVal val="visible"/>
                                      </p:to>
                                    </p:set>
                                    <p:anim calcmode="lin" valueType="num">
                                      <p:cBhvr>
                                        <p:cTn id="49" dur="1000" fill="hold"/>
                                        <p:tgtEl>
                                          <p:spTgt spid="428">
                                            <p:bg/>
                                          </p:spTgt>
                                        </p:tgtEl>
                                        <p:attrNameLst>
                                          <p:attrName>ppt_x</p:attrName>
                                        </p:attrNameLst>
                                      </p:cBhvr>
                                      <p:tavLst>
                                        <p:tav tm="0">
                                          <p:val>
                                            <p:strVal val="0-#ppt_w/2"/>
                                          </p:val>
                                        </p:tav>
                                        <p:tav tm="100000">
                                          <p:val>
                                            <p:strVal val="#ppt_x"/>
                                          </p:val>
                                        </p:tav>
                                      </p:tavLst>
                                    </p:anim>
                                    <p:anim calcmode="lin" valueType="num">
                                      <p:cBhvr>
                                        <p:cTn id="50" dur="1000" fill="hold"/>
                                        <p:tgtEl>
                                          <p:spTgt spid="428">
                                            <p:bg/>
                                          </p:spTgt>
                                        </p:tgtEl>
                                        <p:attrNameLst>
                                          <p:attrName>ppt_y</p:attrName>
                                        </p:attrNameLst>
                                      </p:cBhvr>
                                      <p:tavLst>
                                        <p:tav tm="0">
                                          <p:val>
                                            <p:strVal val="#ppt_y"/>
                                          </p:val>
                                        </p:tav>
                                        <p:tav tm="100000">
                                          <p:val>
                                            <p:strVal val="#ppt_y"/>
                                          </p:val>
                                        </p:tav>
                                      </p:tavLst>
                                    </p:anim>
                                  </p:childTnLst>
                                </p:cTn>
                              </p:par>
                              <p:par>
                                <p:cTn id="51" presetID="2" presetClass="entr" presetSubtype="8" fill="hold" grpId="0" nodeType="withEffect">
                                  <p:stCondLst>
                                    <p:cond delay="0"/>
                                  </p:stCondLst>
                                  <p:iterate>
                                    <p:tmAbs val="0"/>
                                  </p:iterate>
                                  <p:childTnLst>
                                    <p:set>
                                      <p:cBhvr>
                                        <p:cTn id="52" fill="hold"/>
                                        <p:tgtEl>
                                          <p:spTgt spid="428">
                                            <p:txEl>
                                              <p:pRg st="0" end="0"/>
                                            </p:txEl>
                                          </p:spTgt>
                                        </p:tgtEl>
                                        <p:attrNameLst>
                                          <p:attrName>style.visibility</p:attrName>
                                        </p:attrNameLst>
                                      </p:cBhvr>
                                      <p:to>
                                        <p:strVal val="visible"/>
                                      </p:to>
                                    </p:set>
                                    <p:anim calcmode="lin" valueType="num">
                                      <p:cBhvr>
                                        <p:cTn id="53" dur="1000" fill="hold"/>
                                        <p:tgtEl>
                                          <p:spTgt spid="428">
                                            <p:txEl>
                                              <p:pRg st="0" end="0"/>
                                            </p:txEl>
                                          </p:spTgt>
                                        </p:tgtEl>
                                        <p:attrNameLst>
                                          <p:attrName>ppt_x</p:attrName>
                                        </p:attrNameLst>
                                      </p:cBhvr>
                                      <p:tavLst>
                                        <p:tav tm="0">
                                          <p:val>
                                            <p:strVal val="0-#ppt_w/2"/>
                                          </p:val>
                                        </p:tav>
                                        <p:tav tm="100000">
                                          <p:val>
                                            <p:strVal val="#ppt_x"/>
                                          </p:val>
                                        </p:tav>
                                      </p:tavLst>
                                    </p:anim>
                                    <p:anim calcmode="lin" valueType="num">
                                      <p:cBhvr>
                                        <p:cTn id="54" dur="1000" fill="hold"/>
                                        <p:tgtEl>
                                          <p:spTgt spid="428">
                                            <p:txEl>
                                              <p:pRg st="0" end="0"/>
                                            </p:txEl>
                                          </p:spTgt>
                                        </p:tgtEl>
                                        <p:attrNameLst>
                                          <p:attrName>ppt_y</p:attrName>
                                        </p:attrNameLst>
                                      </p:cBhvr>
                                      <p:tavLst>
                                        <p:tav tm="0">
                                          <p:val>
                                            <p:strVal val="#ppt_y"/>
                                          </p:val>
                                        </p:tav>
                                        <p:tav tm="100000">
                                          <p:val>
                                            <p:strVal val="#ppt_y"/>
                                          </p:val>
                                        </p:tav>
                                      </p:tavLst>
                                    </p:anim>
                                  </p:childTnLst>
                                </p:cTn>
                              </p:par>
                            </p:childTnLst>
                          </p:cTn>
                        </p:par>
                      </p:childTnLst>
                    </p:cTn>
                  </p:par>
                  <p:par>
                    <p:cTn id="55" fill="hold">
                      <p:stCondLst>
                        <p:cond delay="indefinite"/>
                      </p:stCondLst>
                      <p:childTnLst>
                        <p:par>
                          <p:cTn id="56" fill="hold">
                            <p:stCondLst>
                              <p:cond delay="0"/>
                            </p:stCondLst>
                            <p:childTnLst>
                              <p:par>
                                <p:cTn id="57" presetID="2" presetClass="entr" presetSubtype="8" fill="hold" grpId="0" nodeType="clickEffect">
                                  <p:stCondLst>
                                    <p:cond delay="0"/>
                                  </p:stCondLst>
                                  <p:iterate>
                                    <p:tmAbs val="0"/>
                                  </p:iterate>
                                  <p:childTnLst>
                                    <p:set>
                                      <p:cBhvr>
                                        <p:cTn id="58" fill="hold"/>
                                        <p:tgtEl>
                                          <p:spTgt spid="428">
                                            <p:txEl>
                                              <p:pRg st="1" end="1"/>
                                            </p:txEl>
                                          </p:spTgt>
                                        </p:tgtEl>
                                        <p:attrNameLst>
                                          <p:attrName>style.visibility</p:attrName>
                                        </p:attrNameLst>
                                      </p:cBhvr>
                                      <p:to>
                                        <p:strVal val="visible"/>
                                      </p:to>
                                    </p:set>
                                    <p:anim calcmode="lin" valueType="num">
                                      <p:cBhvr>
                                        <p:cTn id="59" dur="1000" fill="hold"/>
                                        <p:tgtEl>
                                          <p:spTgt spid="428">
                                            <p:txEl>
                                              <p:pRg st="1" end="1"/>
                                            </p:txEl>
                                          </p:spTgt>
                                        </p:tgtEl>
                                        <p:attrNameLst>
                                          <p:attrName>ppt_x</p:attrName>
                                        </p:attrNameLst>
                                      </p:cBhvr>
                                      <p:tavLst>
                                        <p:tav tm="0">
                                          <p:val>
                                            <p:strVal val="0-#ppt_w/2"/>
                                          </p:val>
                                        </p:tav>
                                        <p:tav tm="100000">
                                          <p:val>
                                            <p:strVal val="#ppt_x"/>
                                          </p:val>
                                        </p:tav>
                                      </p:tavLst>
                                    </p:anim>
                                    <p:anim calcmode="lin" valueType="num">
                                      <p:cBhvr>
                                        <p:cTn id="60" dur="1000" fill="hold"/>
                                        <p:tgtEl>
                                          <p:spTgt spid="428">
                                            <p:txEl>
                                              <p:pRg st="1" end="1"/>
                                            </p:txEl>
                                          </p:spTgt>
                                        </p:tgtEl>
                                        <p:attrNameLst>
                                          <p:attrName>ppt_y</p:attrName>
                                        </p:attrNameLst>
                                      </p:cBhvr>
                                      <p:tavLst>
                                        <p:tav tm="0">
                                          <p:val>
                                            <p:strVal val="#ppt_y"/>
                                          </p:val>
                                        </p:tav>
                                        <p:tav tm="100000">
                                          <p:val>
                                            <p:strVal val="#ppt_y"/>
                                          </p:val>
                                        </p:tav>
                                      </p:tavLst>
                                    </p:anim>
                                  </p:childTnLst>
                                </p:cTn>
                              </p:par>
                            </p:childTnLst>
                          </p:cTn>
                        </p:par>
                      </p:childTnLst>
                    </p:cTn>
                  </p:par>
                  <p:par>
                    <p:cTn id="61" fill="hold">
                      <p:stCondLst>
                        <p:cond delay="indefinite"/>
                      </p:stCondLst>
                      <p:childTnLst>
                        <p:par>
                          <p:cTn id="62" fill="hold">
                            <p:stCondLst>
                              <p:cond delay="0"/>
                            </p:stCondLst>
                            <p:childTnLst>
                              <p:par>
                                <p:cTn id="63" presetID="2" presetClass="entr" presetSubtype="8" fill="hold" grpId="0" nodeType="clickEffect">
                                  <p:stCondLst>
                                    <p:cond delay="0"/>
                                  </p:stCondLst>
                                  <p:iterate>
                                    <p:tmAbs val="0"/>
                                  </p:iterate>
                                  <p:childTnLst>
                                    <p:set>
                                      <p:cBhvr>
                                        <p:cTn id="64" fill="hold"/>
                                        <p:tgtEl>
                                          <p:spTgt spid="428">
                                            <p:txEl>
                                              <p:pRg st="2" end="2"/>
                                            </p:txEl>
                                          </p:spTgt>
                                        </p:tgtEl>
                                        <p:attrNameLst>
                                          <p:attrName>style.visibility</p:attrName>
                                        </p:attrNameLst>
                                      </p:cBhvr>
                                      <p:to>
                                        <p:strVal val="visible"/>
                                      </p:to>
                                    </p:set>
                                    <p:anim calcmode="lin" valueType="num">
                                      <p:cBhvr>
                                        <p:cTn id="65" dur="1000" fill="hold"/>
                                        <p:tgtEl>
                                          <p:spTgt spid="428">
                                            <p:txEl>
                                              <p:pRg st="2" end="2"/>
                                            </p:txEl>
                                          </p:spTgt>
                                        </p:tgtEl>
                                        <p:attrNameLst>
                                          <p:attrName>ppt_x</p:attrName>
                                        </p:attrNameLst>
                                      </p:cBhvr>
                                      <p:tavLst>
                                        <p:tav tm="0">
                                          <p:val>
                                            <p:strVal val="0-#ppt_w/2"/>
                                          </p:val>
                                        </p:tav>
                                        <p:tav tm="100000">
                                          <p:val>
                                            <p:strVal val="#ppt_x"/>
                                          </p:val>
                                        </p:tav>
                                      </p:tavLst>
                                    </p:anim>
                                    <p:anim calcmode="lin" valueType="num">
                                      <p:cBhvr>
                                        <p:cTn id="66" dur="1000" fill="hold"/>
                                        <p:tgtEl>
                                          <p:spTgt spid="428">
                                            <p:txEl>
                                              <p:pRg st="2" end="2"/>
                                            </p:txEl>
                                          </p:spTgt>
                                        </p:tgtEl>
                                        <p:attrNameLst>
                                          <p:attrName>ppt_y</p:attrName>
                                        </p:attrNameLst>
                                      </p:cBhvr>
                                      <p:tavLst>
                                        <p:tav tm="0">
                                          <p:val>
                                            <p:strVal val="#ppt_y"/>
                                          </p:val>
                                        </p:tav>
                                        <p:tav tm="100000">
                                          <p:val>
                                            <p:strVal val="#ppt_y"/>
                                          </p:val>
                                        </p:tav>
                                      </p:tavLst>
                                    </p:anim>
                                  </p:childTnLst>
                                </p:cTn>
                              </p:par>
                            </p:childTnLst>
                          </p:cTn>
                        </p:par>
                      </p:childTnLst>
                    </p:cTn>
                  </p:par>
                  <p:par>
                    <p:cTn id="67" fill="hold">
                      <p:stCondLst>
                        <p:cond delay="indefinite"/>
                      </p:stCondLst>
                      <p:childTnLst>
                        <p:par>
                          <p:cTn id="68" fill="hold">
                            <p:stCondLst>
                              <p:cond delay="0"/>
                            </p:stCondLst>
                            <p:childTnLst>
                              <p:par>
                                <p:cTn id="69" presetID="2" presetClass="entr" presetSubtype="2" fill="hold" grpId="0" nodeType="clickEffect">
                                  <p:stCondLst>
                                    <p:cond delay="0"/>
                                  </p:stCondLst>
                                  <p:iterate>
                                    <p:tmAbs val="0"/>
                                  </p:iterate>
                                  <p:childTnLst>
                                    <p:set>
                                      <p:cBhvr>
                                        <p:cTn id="70" fill="hold"/>
                                        <p:tgtEl>
                                          <p:spTgt spid="442"/>
                                        </p:tgtEl>
                                        <p:attrNameLst>
                                          <p:attrName>style.visibility</p:attrName>
                                        </p:attrNameLst>
                                      </p:cBhvr>
                                      <p:to>
                                        <p:strVal val="visible"/>
                                      </p:to>
                                    </p:set>
                                    <p:anim calcmode="lin" valueType="num">
                                      <p:cBhvr>
                                        <p:cTn id="71" dur="1000" fill="hold"/>
                                        <p:tgtEl>
                                          <p:spTgt spid="442"/>
                                        </p:tgtEl>
                                        <p:attrNameLst>
                                          <p:attrName>ppt_x</p:attrName>
                                        </p:attrNameLst>
                                      </p:cBhvr>
                                      <p:tavLst>
                                        <p:tav tm="0">
                                          <p:val>
                                            <p:strVal val="1+#ppt_w/2"/>
                                          </p:val>
                                        </p:tav>
                                        <p:tav tm="100000">
                                          <p:val>
                                            <p:strVal val="#ppt_x"/>
                                          </p:val>
                                        </p:tav>
                                      </p:tavLst>
                                    </p:anim>
                                    <p:anim calcmode="lin" valueType="num">
                                      <p:cBhvr>
                                        <p:cTn id="72" dur="1000" fill="hold"/>
                                        <p:tgtEl>
                                          <p:spTgt spid="442"/>
                                        </p:tgtEl>
                                        <p:attrNameLst>
                                          <p:attrName>ppt_y</p:attrName>
                                        </p:attrNameLst>
                                      </p:cBhvr>
                                      <p:tavLst>
                                        <p:tav tm="0">
                                          <p:val>
                                            <p:strVal val="#ppt_y"/>
                                          </p:val>
                                        </p:tav>
                                        <p:tav tm="100000">
                                          <p:val>
                                            <p:strVal val="#ppt_y"/>
                                          </p:val>
                                        </p:tav>
                                      </p:tavLst>
                                    </p:anim>
                                  </p:childTnLst>
                                </p:cTn>
                              </p:par>
                            </p:childTnLst>
                          </p:cTn>
                        </p:par>
                      </p:childTnLst>
                    </p:cTn>
                  </p:par>
                  <p:par>
                    <p:cTn id="73" fill="hold">
                      <p:stCondLst>
                        <p:cond delay="indefinite"/>
                      </p:stCondLst>
                      <p:childTnLst>
                        <p:par>
                          <p:cTn id="74" fill="hold">
                            <p:stCondLst>
                              <p:cond delay="0"/>
                            </p:stCondLst>
                            <p:childTnLst>
                              <p:par>
                                <p:cTn id="75" presetID="2" presetClass="entr" presetSubtype="2" fill="hold" grpId="0" nodeType="clickEffect">
                                  <p:stCondLst>
                                    <p:cond delay="0"/>
                                  </p:stCondLst>
                                  <p:iterate>
                                    <p:tmAbs val="0"/>
                                  </p:iterate>
                                  <p:childTnLst>
                                    <p:set>
                                      <p:cBhvr>
                                        <p:cTn id="76" fill="hold"/>
                                        <p:tgtEl>
                                          <p:spTgt spid="446"/>
                                        </p:tgtEl>
                                        <p:attrNameLst>
                                          <p:attrName>style.visibility</p:attrName>
                                        </p:attrNameLst>
                                      </p:cBhvr>
                                      <p:to>
                                        <p:strVal val="visible"/>
                                      </p:to>
                                    </p:set>
                                    <p:anim calcmode="lin" valueType="num">
                                      <p:cBhvr>
                                        <p:cTn id="77" dur="200" fill="hold"/>
                                        <p:tgtEl>
                                          <p:spTgt spid="446"/>
                                        </p:tgtEl>
                                        <p:attrNameLst>
                                          <p:attrName>ppt_x</p:attrName>
                                        </p:attrNameLst>
                                      </p:cBhvr>
                                      <p:tavLst>
                                        <p:tav tm="0">
                                          <p:val>
                                            <p:strVal val="1+#ppt_w/2"/>
                                          </p:val>
                                        </p:tav>
                                        <p:tav tm="100000">
                                          <p:val>
                                            <p:strVal val="#ppt_x"/>
                                          </p:val>
                                        </p:tav>
                                      </p:tavLst>
                                    </p:anim>
                                    <p:anim calcmode="lin" valueType="num">
                                      <p:cBhvr>
                                        <p:cTn id="78" dur="200" fill="hold"/>
                                        <p:tgtEl>
                                          <p:spTgt spid="446"/>
                                        </p:tgtEl>
                                        <p:attrNameLst>
                                          <p:attrName>ppt_y</p:attrName>
                                        </p:attrNameLst>
                                      </p:cBhvr>
                                      <p:tavLst>
                                        <p:tav tm="0">
                                          <p:val>
                                            <p:strVal val="#ppt_y"/>
                                          </p:val>
                                        </p:tav>
                                        <p:tav tm="100000">
                                          <p:val>
                                            <p:strVal val="#ppt_y"/>
                                          </p:val>
                                        </p:tav>
                                      </p:tavLst>
                                    </p:anim>
                                  </p:childTnLst>
                                </p:cTn>
                              </p:par>
                            </p:childTnLst>
                          </p:cTn>
                        </p:par>
                      </p:childTnLst>
                    </p:cTn>
                  </p:par>
                  <p:par>
                    <p:cTn id="79" fill="hold">
                      <p:stCondLst>
                        <p:cond delay="indefinite"/>
                      </p:stCondLst>
                      <p:childTnLst>
                        <p:par>
                          <p:cTn id="80" fill="hold">
                            <p:stCondLst>
                              <p:cond delay="0"/>
                            </p:stCondLst>
                            <p:childTnLst>
                              <p:par>
                                <p:cTn id="81" presetID="2" presetClass="entr" presetSubtype="2" fill="hold" grpId="0" nodeType="clickEffect">
                                  <p:stCondLst>
                                    <p:cond delay="0"/>
                                  </p:stCondLst>
                                  <p:iterate>
                                    <p:tmAbs val="0"/>
                                  </p:iterate>
                                  <p:childTnLst>
                                    <p:set>
                                      <p:cBhvr>
                                        <p:cTn id="82" fill="hold"/>
                                        <p:tgtEl>
                                          <p:spTgt spid="450"/>
                                        </p:tgtEl>
                                        <p:attrNameLst>
                                          <p:attrName>style.visibility</p:attrName>
                                        </p:attrNameLst>
                                      </p:cBhvr>
                                      <p:to>
                                        <p:strVal val="visible"/>
                                      </p:to>
                                    </p:set>
                                    <p:anim calcmode="lin" valueType="num">
                                      <p:cBhvr>
                                        <p:cTn id="83" dur="200" fill="hold"/>
                                        <p:tgtEl>
                                          <p:spTgt spid="450"/>
                                        </p:tgtEl>
                                        <p:attrNameLst>
                                          <p:attrName>ppt_x</p:attrName>
                                        </p:attrNameLst>
                                      </p:cBhvr>
                                      <p:tavLst>
                                        <p:tav tm="0">
                                          <p:val>
                                            <p:strVal val="1+#ppt_w/2"/>
                                          </p:val>
                                        </p:tav>
                                        <p:tav tm="100000">
                                          <p:val>
                                            <p:strVal val="#ppt_x"/>
                                          </p:val>
                                        </p:tav>
                                      </p:tavLst>
                                    </p:anim>
                                    <p:anim calcmode="lin" valueType="num">
                                      <p:cBhvr>
                                        <p:cTn id="84" dur="200" fill="hold"/>
                                        <p:tgtEl>
                                          <p:spTgt spid="450"/>
                                        </p:tgtEl>
                                        <p:attrNameLst>
                                          <p:attrName>ppt_y</p:attrName>
                                        </p:attrNameLst>
                                      </p:cBhvr>
                                      <p:tavLst>
                                        <p:tav tm="0">
                                          <p:val>
                                            <p:strVal val="#ppt_y"/>
                                          </p:val>
                                        </p:tav>
                                        <p:tav tm="100000">
                                          <p:val>
                                            <p:strVal val="#ppt_y"/>
                                          </p:val>
                                        </p:tav>
                                      </p:tavLst>
                                    </p:anim>
                                  </p:childTnLst>
                                </p:cTn>
                              </p:par>
                            </p:childTnLst>
                          </p:cTn>
                        </p:par>
                      </p:childTnLst>
                    </p:cTn>
                  </p:par>
                  <p:par>
                    <p:cTn id="85" fill="hold">
                      <p:stCondLst>
                        <p:cond delay="indefinite"/>
                      </p:stCondLst>
                      <p:childTnLst>
                        <p:par>
                          <p:cTn id="86" fill="hold">
                            <p:stCondLst>
                              <p:cond delay="0"/>
                            </p:stCondLst>
                            <p:childTnLst>
                              <p:par>
                                <p:cTn id="87" presetID="2" presetClass="entr" presetSubtype="2" fill="hold" grpId="0" nodeType="clickEffect">
                                  <p:stCondLst>
                                    <p:cond delay="0"/>
                                  </p:stCondLst>
                                  <p:iterate>
                                    <p:tmAbs val="0"/>
                                  </p:iterate>
                                  <p:childTnLst>
                                    <p:set>
                                      <p:cBhvr>
                                        <p:cTn id="88" fill="hold"/>
                                        <p:tgtEl>
                                          <p:spTgt spid="470"/>
                                        </p:tgtEl>
                                        <p:attrNameLst>
                                          <p:attrName>style.visibility</p:attrName>
                                        </p:attrNameLst>
                                      </p:cBhvr>
                                      <p:to>
                                        <p:strVal val="visible"/>
                                      </p:to>
                                    </p:set>
                                    <p:anim calcmode="lin" valueType="num">
                                      <p:cBhvr>
                                        <p:cTn id="89" dur="200" fill="hold"/>
                                        <p:tgtEl>
                                          <p:spTgt spid="470"/>
                                        </p:tgtEl>
                                        <p:attrNameLst>
                                          <p:attrName>ppt_x</p:attrName>
                                        </p:attrNameLst>
                                      </p:cBhvr>
                                      <p:tavLst>
                                        <p:tav tm="0">
                                          <p:val>
                                            <p:strVal val="1+#ppt_w/2"/>
                                          </p:val>
                                        </p:tav>
                                        <p:tav tm="100000">
                                          <p:val>
                                            <p:strVal val="#ppt_x"/>
                                          </p:val>
                                        </p:tav>
                                      </p:tavLst>
                                    </p:anim>
                                    <p:anim calcmode="lin" valueType="num">
                                      <p:cBhvr>
                                        <p:cTn id="90" dur="200" fill="hold"/>
                                        <p:tgtEl>
                                          <p:spTgt spid="470"/>
                                        </p:tgtEl>
                                        <p:attrNameLst>
                                          <p:attrName>ppt_y</p:attrName>
                                        </p:attrNameLst>
                                      </p:cBhvr>
                                      <p:tavLst>
                                        <p:tav tm="0">
                                          <p:val>
                                            <p:strVal val="#ppt_y"/>
                                          </p:val>
                                        </p:tav>
                                        <p:tav tm="100000">
                                          <p:val>
                                            <p:strVal val="#ppt_y"/>
                                          </p:val>
                                        </p:tav>
                                      </p:tavLst>
                                    </p:anim>
                                  </p:childTnLst>
                                </p:cTn>
                              </p:par>
                            </p:childTnLst>
                          </p:cTn>
                        </p:par>
                      </p:childTnLst>
                    </p:cTn>
                  </p:par>
                  <p:par>
                    <p:cTn id="91" fill="hold">
                      <p:stCondLst>
                        <p:cond delay="indefinite"/>
                      </p:stCondLst>
                      <p:childTnLst>
                        <p:par>
                          <p:cTn id="92" fill="hold">
                            <p:stCondLst>
                              <p:cond delay="0"/>
                            </p:stCondLst>
                            <p:childTnLst>
                              <p:par>
                                <p:cTn id="93" presetID="2" presetClass="entr" presetSubtype="2" fill="hold" grpId="0" nodeType="clickEffect">
                                  <p:stCondLst>
                                    <p:cond delay="0"/>
                                  </p:stCondLst>
                                  <p:iterate>
                                    <p:tmAbs val="0"/>
                                  </p:iterate>
                                  <p:childTnLst>
                                    <p:set>
                                      <p:cBhvr>
                                        <p:cTn id="94" fill="hold"/>
                                        <p:tgtEl>
                                          <p:spTgt spid="510"/>
                                        </p:tgtEl>
                                        <p:attrNameLst>
                                          <p:attrName>style.visibility</p:attrName>
                                        </p:attrNameLst>
                                      </p:cBhvr>
                                      <p:to>
                                        <p:strVal val="visible"/>
                                      </p:to>
                                    </p:set>
                                    <p:anim calcmode="lin" valueType="num">
                                      <p:cBhvr>
                                        <p:cTn id="95" dur="200" fill="hold"/>
                                        <p:tgtEl>
                                          <p:spTgt spid="510"/>
                                        </p:tgtEl>
                                        <p:attrNameLst>
                                          <p:attrName>ppt_x</p:attrName>
                                        </p:attrNameLst>
                                      </p:cBhvr>
                                      <p:tavLst>
                                        <p:tav tm="0">
                                          <p:val>
                                            <p:strVal val="1+#ppt_w/2"/>
                                          </p:val>
                                        </p:tav>
                                        <p:tav tm="100000">
                                          <p:val>
                                            <p:strVal val="#ppt_x"/>
                                          </p:val>
                                        </p:tav>
                                      </p:tavLst>
                                    </p:anim>
                                    <p:anim calcmode="lin" valueType="num">
                                      <p:cBhvr>
                                        <p:cTn id="96" dur="200" fill="hold"/>
                                        <p:tgtEl>
                                          <p:spTgt spid="510"/>
                                        </p:tgtEl>
                                        <p:attrNameLst>
                                          <p:attrName>ppt_y</p:attrName>
                                        </p:attrNameLst>
                                      </p:cBhvr>
                                      <p:tavLst>
                                        <p:tav tm="0">
                                          <p:val>
                                            <p:strVal val="#ppt_y"/>
                                          </p:val>
                                        </p:tav>
                                        <p:tav tm="100000">
                                          <p:val>
                                            <p:strVal val="#ppt_y"/>
                                          </p:val>
                                        </p:tav>
                                      </p:tavLst>
                                    </p:anim>
                                  </p:childTnLst>
                                </p:cTn>
                              </p:par>
                            </p:childTnLst>
                          </p:cTn>
                        </p:par>
                      </p:childTnLst>
                    </p:cTn>
                  </p:par>
                  <p:par>
                    <p:cTn id="97" fill="hold">
                      <p:stCondLst>
                        <p:cond delay="indefinite"/>
                      </p:stCondLst>
                      <p:childTnLst>
                        <p:par>
                          <p:cTn id="98" fill="hold">
                            <p:stCondLst>
                              <p:cond delay="0"/>
                            </p:stCondLst>
                            <p:childTnLst>
                              <p:par>
                                <p:cTn id="99" presetID="2" presetClass="entr" presetSubtype="2" fill="hold" grpId="0" nodeType="clickEffect">
                                  <p:stCondLst>
                                    <p:cond delay="0"/>
                                  </p:stCondLst>
                                  <p:iterate>
                                    <p:tmAbs val="0"/>
                                  </p:iterate>
                                  <p:childTnLst>
                                    <p:set>
                                      <p:cBhvr>
                                        <p:cTn id="100" fill="hold"/>
                                        <p:tgtEl>
                                          <p:spTgt spid="481"/>
                                        </p:tgtEl>
                                        <p:attrNameLst>
                                          <p:attrName>style.visibility</p:attrName>
                                        </p:attrNameLst>
                                      </p:cBhvr>
                                      <p:to>
                                        <p:strVal val="visible"/>
                                      </p:to>
                                    </p:set>
                                    <p:anim calcmode="lin" valueType="num">
                                      <p:cBhvr>
                                        <p:cTn id="101" dur="200" fill="hold"/>
                                        <p:tgtEl>
                                          <p:spTgt spid="481"/>
                                        </p:tgtEl>
                                        <p:attrNameLst>
                                          <p:attrName>ppt_x</p:attrName>
                                        </p:attrNameLst>
                                      </p:cBhvr>
                                      <p:tavLst>
                                        <p:tav tm="0">
                                          <p:val>
                                            <p:strVal val="1+#ppt_w/2"/>
                                          </p:val>
                                        </p:tav>
                                        <p:tav tm="100000">
                                          <p:val>
                                            <p:strVal val="#ppt_x"/>
                                          </p:val>
                                        </p:tav>
                                      </p:tavLst>
                                    </p:anim>
                                    <p:anim calcmode="lin" valueType="num">
                                      <p:cBhvr>
                                        <p:cTn id="102" dur="200" fill="hold"/>
                                        <p:tgtEl>
                                          <p:spTgt spid="481"/>
                                        </p:tgtEl>
                                        <p:attrNameLst>
                                          <p:attrName>ppt_y</p:attrName>
                                        </p:attrNameLst>
                                      </p:cBhvr>
                                      <p:tavLst>
                                        <p:tav tm="0">
                                          <p:val>
                                            <p:strVal val="#ppt_y"/>
                                          </p:val>
                                        </p:tav>
                                        <p:tav tm="100000">
                                          <p:val>
                                            <p:strVal val="#ppt_y"/>
                                          </p:val>
                                        </p:tav>
                                      </p:tavLst>
                                    </p:anim>
                                  </p:childTnLst>
                                </p:cTn>
                              </p:par>
                            </p:childTnLst>
                          </p:cTn>
                        </p:par>
                      </p:childTnLst>
                    </p:cTn>
                  </p:par>
                  <p:par>
                    <p:cTn id="103" fill="hold">
                      <p:stCondLst>
                        <p:cond delay="indefinite"/>
                      </p:stCondLst>
                      <p:childTnLst>
                        <p:par>
                          <p:cTn id="104" fill="hold">
                            <p:stCondLst>
                              <p:cond delay="0"/>
                            </p:stCondLst>
                            <p:childTnLst>
                              <p:par>
                                <p:cTn id="105" presetID="2" presetClass="entr" presetSubtype="2" fill="hold" grpId="0" nodeType="clickEffect">
                                  <p:stCondLst>
                                    <p:cond delay="0"/>
                                  </p:stCondLst>
                                  <p:iterate>
                                    <p:tmAbs val="0"/>
                                  </p:iterate>
                                  <p:childTnLst>
                                    <p:set>
                                      <p:cBhvr>
                                        <p:cTn id="106" fill="hold"/>
                                        <p:tgtEl>
                                          <p:spTgt spid="455"/>
                                        </p:tgtEl>
                                        <p:attrNameLst>
                                          <p:attrName>style.visibility</p:attrName>
                                        </p:attrNameLst>
                                      </p:cBhvr>
                                      <p:to>
                                        <p:strVal val="visible"/>
                                      </p:to>
                                    </p:set>
                                    <p:anim calcmode="lin" valueType="num">
                                      <p:cBhvr>
                                        <p:cTn id="107" dur="200" fill="hold"/>
                                        <p:tgtEl>
                                          <p:spTgt spid="455"/>
                                        </p:tgtEl>
                                        <p:attrNameLst>
                                          <p:attrName>ppt_x</p:attrName>
                                        </p:attrNameLst>
                                      </p:cBhvr>
                                      <p:tavLst>
                                        <p:tav tm="0">
                                          <p:val>
                                            <p:strVal val="1+#ppt_w/2"/>
                                          </p:val>
                                        </p:tav>
                                        <p:tav tm="100000">
                                          <p:val>
                                            <p:strVal val="#ppt_x"/>
                                          </p:val>
                                        </p:tav>
                                      </p:tavLst>
                                    </p:anim>
                                    <p:anim calcmode="lin" valueType="num">
                                      <p:cBhvr>
                                        <p:cTn id="108" dur="200" fill="hold"/>
                                        <p:tgtEl>
                                          <p:spTgt spid="455"/>
                                        </p:tgtEl>
                                        <p:attrNameLst>
                                          <p:attrName>ppt_y</p:attrName>
                                        </p:attrNameLst>
                                      </p:cBhvr>
                                      <p:tavLst>
                                        <p:tav tm="0">
                                          <p:val>
                                            <p:strVal val="#ppt_y"/>
                                          </p:val>
                                        </p:tav>
                                        <p:tav tm="100000">
                                          <p:val>
                                            <p:strVal val="#ppt_y"/>
                                          </p:val>
                                        </p:tav>
                                      </p:tavLst>
                                    </p:anim>
                                  </p:childTnLst>
                                </p:cTn>
                              </p:par>
                            </p:childTnLst>
                          </p:cTn>
                        </p:par>
                      </p:childTnLst>
                    </p:cTn>
                  </p:par>
                  <p:par>
                    <p:cTn id="109" fill="hold">
                      <p:stCondLst>
                        <p:cond delay="indefinite"/>
                      </p:stCondLst>
                      <p:childTnLst>
                        <p:par>
                          <p:cTn id="110" fill="hold">
                            <p:stCondLst>
                              <p:cond delay="0"/>
                            </p:stCondLst>
                            <p:childTnLst>
                              <p:par>
                                <p:cTn id="111" presetID="2" presetClass="entr" presetSubtype="4" fill="hold" grpId="0" nodeType="clickEffect">
                                  <p:stCondLst>
                                    <p:cond delay="0"/>
                                  </p:stCondLst>
                                  <p:iterate>
                                    <p:tmAbs val="0"/>
                                  </p:iterate>
                                  <p:childTnLst>
                                    <p:set>
                                      <p:cBhvr>
                                        <p:cTn id="112" fill="hold"/>
                                        <p:tgtEl>
                                          <p:spTgt spid="434"/>
                                        </p:tgtEl>
                                        <p:attrNameLst>
                                          <p:attrName>style.visibility</p:attrName>
                                        </p:attrNameLst>
                                      </p:cBhvr>
                                      <p:to>
                                        <p:strVal val="visible"/>
                                      </p:to>
                                    </p:set>
                                    <p:anim calcmode="lin" valueType="num">
                                      <p:cBhvr>
                                        <p:cTn id="113" dur="300" fill="hold"/>
                                        <p:tgtEl>
                                          <p:spTgt spid="434"/>
                                        </p:tgtEl>
                                        <p:attrNameLst>
                                          <p:attrName>ppt_x</p:attrName>
                                        </p:attrNameLst>
                                      </p:cBhvr>
                                      <p:tavLst>
                                        <p:tav tm="0">
                                          <p:val>
                                            <p:strVal val="#ppt_x"/>
                                          </p:val>
                                        </p:tav>
                                        <p:tav tm="100000">
                                          <p:val>
                                            <p:strVal val="#ppt_x"/>
                                          </p:val>
                                        </p:tav>
                                      </p:tavLst>
                                    </p:anim>
                                    <p:anim calcmode="lin" valueType="num">
                                      <p:cBhvr>
                                        <p:cTn id="114" dur="300" fill="hold"/>
                                        <p:tgtEl>
                                          <p:spTgt spid="434"/>
                                        </p:tgtEl>
                                        <p:attrNameLst>
                                          <p:attrName>ppt_y</p:attrName>
                                        </p:attrNameLst>
                                      </p:cBhvr>
                                      <p:tavLst>
                                        <p:tav tm="0">
                                          <p:val>
                                            <p:strVal val="1+#ppt_h/2"/>
                                          </p:val>
                                        </p:tav>
                                        <p:tav tm="100000">
                                          <p:val>
                                            <p:strVal val="#ppt_y"/>
                                          </p:val>
                                        </p:tav>
                                      </p:tavLst>
                                    </p:anim>
                                  </p:childTnLst>
                                </p:cTn>
                              </p:par>
                            </p:childTnLst>
                          </p:cTn>
                        </p:par>
                      </p:childTnLst>
                    </p:cTn>
                  </p:par>
                  <p:par>
                    <p:cTn id="115" fill="hold">
                      <p:stCondLst>
                        <p:cond delay="indefinite"/>
                      </p:stCondLst>
                      <p:childTnLst>
                        <p:par>
                          <p:cTn id="116" fill="hold">
                            <p:stCondLst>
                              <p:cond delay="0"/>
                            </p:stCondLst>
                            <p:childTnLst>
                              <p:par>
                                <p:cTn id="117" presetID="2" presetClass="entr" presetSubtype="8" fill="hold" grpId="0" nodeType="clickEffect">
                                  <p:stCondLst>
                                    <p:cond delay="0"/>
                                  </p:stCondLst>
                                  <p:iterate>
                                    <p:tmAbs val="0"/>
                                  </p:iterate>
                                  <p:childTnLst>
                                    <p:set>
                                      <p:cBhvr>
                                        <p:cTn id="118" fill="hold"/>
                                        <p:tgtEl>
                                          <p:spTgt spid="435"/>
                                        </p:tgtEl>
                                        <p:attrNameLst>
                                          <p:attrName>style.visibility</p:attrName>
                                        </p:attrNameLst>
                                      </p:cBhvr>
                                      <p:to>
                                        <p:strVal val="visible"/>
                                      </p:to>
                                    </p:set>
                                    <p:anim calcmode="lin" valueType="num">
                                      <p:cBhvr>
                                        <p:cTn id="119" dur="1000" fill="hold"/>
                                        <p:tgtEl>
                                          <p:spTgt spid="435"/>
                                        </p:tgtEl>
                                        <p:attrNameLst>
                                          <p:attrName>ppt_x</p:attrName>
                                        </p:attrNameLst>
                                      </p:cBhvr>
                                      <p:tavLst>
                                        <p:tav tm="0">
                                          <p:val>
                                            <p:strVal val="0-#ppt_w/2"/>
                                          </p:val>
                                        </p:tav>
                                        <p:tav tm="100000">
                                          <p:val>
                                            <p:strVal val="#ppt_x"/>
                                          </p:val>
                                        </p:tav>
                                      </p:tavLst>
                                    </p:anim>
                                    <p:anim calcmode="lin" valueType="num">
                                      <p:cBhvr>
                                        <p:cTn id="120" dur="1000" fill="hold"/>
                                        <p:tgtEl>
                                          <p:spTgt spid="435"/>
                                        </p:tgtEl>
                                        <p:attrNameLst>
                                          <p:attrName>ppt_y</p:attrName>
                                        </p:attrNameLst>
                                      </p:cBhvr>
                                      <p:tavLst>
                                        <p:tav tm="0">
                                          <p:val>
                                            <p:strVal val="#ppt_y"/>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8" grpId="0" build="p" bldLvl="5" animBg="1" advAuto="0"/>
      <p:bldP spid="429" grpId="0" animBg="1" advAuto="0"/>
      <p:bldP spid="431" grpId="0" animBg="1" advAuto="0"/>
      <p:bldP spid="432" grpId="0" animBg="1" advAuto="0"/>
      <p:bldP spid="434" grpId="0" animBg="1" advAuto="0"/>
      <p:bldP spid="435" grpId="0" animBg="1" advAuto="0"/>
      <p:bldP spid="437" grpId="0" animBg="1" advAuto="0"/>
      <p:bldP spid="442" grpId="0" animBg="1" advAuto="0"/>
      <p:bldP spid="446" grpId="0" animBg="1" advAuto="0"/>
      <p:bldP spid="450" grpId="0" animBg="1" advAuto="0"/>
      <p:bldP spid="455" grpId="0" animBg="1" advAuto="0"/>
      <p:bldP spid="470" grpId="0" animBg="1" advAuto="0"/>
      <p:bldP spid="481" grpId="0" animBg="1" advAuto="0"/>
      <p:bldP spid="510" grpId="0" animBg="1" advAuto="0"/>
      <p:bldP spid="511" grpId="0" animBg="1" advAuto="0"/>
      <p:bldP spid="512" grpId="0" animBg="1" advAuto="0"/>
      <p:bldP spid="513" grpId="0" animBg="1" advAuto="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9" name="Image" descr="Image"/>
          <p:cNvPicPr>
            <a:picLocks noChangeAspect="1"/>
          </p:cNvPicPr>
          <p:nvPr/>
        </p:nvPicPr>
        <p:blipFill>
          <a:blip r:embed="rId2">
            <a:alphaModFix amt="13122"/>
          </a:blip>
          <a:stretch>
            <a:fillRect/>
          </a:stretch>
        </p:blipFill>
        <p:spPr>
          <a:xfrm>
            <a:off x="139700" y="-1"/>
            <a:ext cx="24383931" cy="13715961"/>
          </a:xfrm>
          <a:prstGeom prst="rect">
            <a:avLst/>
          </a:prstGeom>
          <a:ln w="12700">
            <a:miter lim="400000"/>
          </a:ln>
        </p:spPr>
      </p:pic>
      <p:sp>
        <p:nvSpPr>
          <p:cNvPr id="530" name="Rectangle"/>
          <p:cNvSpPr/>
          <p:nvPr/>
        </p:nvSpPr>
        <p:spPr>
          <a:xfrm>
            <a:off x="21867635" y="3975686"/>
            <a:ext cx="2289535" cy="637541"/>
          </a:xfrm>
          <a:prstGeom prst="rect">
            <a:avLst/>
          </a:prstGeom>
          <a:solidFill>
            <a:srgbClr val="FFC000">
              <a:alpha val="57645"/>
            </a:srgbClr>
          </a:solidFill>
          <a:ln w="12700">
            <a:miter lim="400000"/>
          </a:ln>
        </p:spPr>
        <p:txBody>
          <a:bodyPr lIns="45719" rIns="45719" anchor="ctr"/>
          <a:lstStyle/>
          <a:p>
            <a:pPr algn="ctr">
              <a:defRPr>
                <a:latin typeface="+mn-lt"/>
                <a:ea typeface="+mn-ea"/>
                <a:cs typeface="+mn-cs"/>
                <a:sym typeface="Helvetica"/>
              </a:defRPr>
            </a:pPr>
            <a:endParaRPr/>
          </a:p>
        </p:txBody>
      </p:sp>
      <p:sp>
        <p:nvSpPr>
          <p:cNvPr id="531" name="Rectangle"/>
          <p:cNvSpPr/>
          <p:nvPr/>
        </p:nvSpPr>
        <p:spPr>
          <a:xfrm>
            <a:off x="21878272" y="3229342"/>
            <a:ext cx="2289535" cy="637541"/>
          </a:xfrm>
          <a:prstGeom prst="rect">
            <a:avLst/>
          </a:prstGeom>
          <a:solidFill>
            <a:srgbClr val="EE220C">
              <a:alpha val="89162"/>
            </a:srgbClr>
          </a:solidFill>
          <a:ln w="12700">
            <a:miter lim="400000"/>
          </a:ln>
        </p:spPr>
        <p:txBody>
          <a:bodyPr lIns="45719" rIns="45719" anchor="ctr"/>
          <a:lstStyle/>
          <a:p>
            <a:pPr algn="ctr">
              <a:defRPr>
                <a:latin typeface="+mn-lt"/>
                <a:ea typeface="+mn-ea"/>
                <a:cs typeface="+mn-cs"/>
                <a:sym typeface="Helvetica"/>
              </a:defRPr>
            </a:pPr>
            <a:endParaRPr/>
          </a:p>
        </p:txBody>
      </p:sp>
      <p:sp>
        <p:nvSpPr>
          <p:cNvPr id="532" name="$108,000"/>
          <p:cNvSpPr txBox="1"/>
          <p:nvPr/>
        </p:nvSpPr>
        <p:spPr>
          <a:xfrm>
            <a:off x="21858591" y="3189381"/>
            <a:ext cx="2328898" cy="7264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200" b="1">
                <a:solidFill>
                  <a:srgbClr val="FFFFFF"/>
                </a:solidFill>
                <a:latin typeface="+mn-lt"/>
                <a:ea typeface="+mn-ea"/>
                <a:cs typeface="+mn-cs"/>
                <a:sym typeface="Helvetica"/>
              </a:defRPr>
            </a:lvl1pPr>
          </a:lstStyle>
          <a:p>
            <a:r>
              <a:t>$108,000</a:t>
            </a:r>
          </a:p>
        </p:txBody>
      </p:sp>
      <p:sp>
        <p:nvSpPr>
          <p:cNvPr id="533" name="FINANCIAL GAME PLAN"/>
          <p:cNvSpPr txBox="1"/>
          <p:nvPr/>
        </p:nvSpPr>
        <p:spPr>
          <a:xfrm>
            <a:off x="6826758" y="163080"/>
            <a:ext cx="10730485" cy="1192677"/>
          </a:xfrm>
          <a:prstGeom prst="rect">
            <a:avLst/>
          </a:prstGeom>
          <a:ln w="254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b="1" u="sng">
                <a:solidFill>
                  <a:srgbClr val="FFFFFF"/>
                </a:solidFill>
                <a:latin typeface="Helvetica Neue"/>
                <a:ea typeface="Helvetica Neue"/>
                <a:cs typeface="Helvetica Neue"/>
                <a:sym typeface="Helvetica Neue"/>
              </a:defRPr>
            </a:lvl1pPr>
          </a:lstStyle>
          <a:p>
            <a:r>
              <a:t>FINANCIAL GAME PLAN</a:t>
            </a:r>
          </a:p>
        </p:txBody>
      </p:sp>
      <p:grpSp>
        <p:nvGrpSpPr>
          <p:cNvPr id="536" name="Group"/>
          <p:cNvGrpSpPr/>
          <p:nvPr/>
        </p:nvGrpSpPr>
        <p:grpSpPr>
          <a:xfrm>
            <a:off x="16510606" y="7402075"/>
            <a:ext cx="1824554" cy="1270001"/>
            <a:chOff x="0" y="0"/>
            <a:chExt cx="1824552" cy="1270000"/>
          </a:xfrm>
        </p:grpSpPr>
        <p:sp>
          <p:nvSpPr>
            <p:cNvPr id="534" name="CHILDREN GROWN"/>
            <p:cNvSpPr/>
            <p:nvPr/>
          </p:nvSpPr>
          <p:spPr>
            <a:xfrm>
              <a:off x="554552" y="0"/>
              <a:ext cx="1270001" cy="1270000"/>
            </a:xfrm>
            <a:prstGeom prst="line">
              <a:avLst/>
            </a:prstGeom>
            <a:noFill/>
            <a:ln w="254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b="1">
                  <a:solidFill>
                    <a:srgbClr val="FFFFFF"/>
                  </a:solidFill>
                  <a:latin typeface="+mn-lt"/>
                  <a:ea typeface="+mn-ea"/>
                  <a:cs typeface="+mn-cs"/>
                  <a:sym typeface="Helvetica"/>
                </a:defRPr>
              </a:lvl1pPr>
            </a:lstStyle>
            <a:p>
              <a:r>
                <a:t>CHILDREN GROWN</a:t>
              </a:r>
            </a:p>
          </p:txBody>
        </p:sp>
        <p:sp>
          <p:nvSpPr>
            <p:cNvPr id="535" name="Shape"/>
            <p:cNvSpPr/>
            <p:nvPr/>
          </p:nvSpPr>
          <p:spPr>
            <a:xfrm rot="5460000" flipH="1">
              <a:off x="-37069" y="168788"/>
              <a:ext cx="309979" cy="2304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8934" y="21600"/>
                  </a:cubicBezTo>
                  <a:lnTo>
                    <a:pt x="12666" y="21600"/>
                  </a:lnTo>
                  <a:cubicBezTo>
                    <a:pt x="21600" y="21600"/>
                    <a:pt x="21600" y="21600"/>
                    <a:pt x="21600" y="21600"/>
                  </a:cubicBezTo>
                  <a:cubicBezTo>
                    <a:pt x="21600" y="21600"/>
                    <a:pt x="14038" y="16684"/>
                    <a:pt x="11226" y="1668"/>
                  </a:cubicBezTo>
                  <a:cubicBezTo>
                    <a:pt x="11086" y="968"/>
                    <a:pt x="10945" y="380"/>
                    <a:pt x="10844" y="129"/>
                  </a:cubicBezTo>
                  <a:lnTo>
                    <a:pt x="10842" y="127"/>
                  </a:lnTo>
                  <a:lnTo>
                    <a:pt x="10842" y="0"/>
                  </a:lnTo>
                  <a:lnTo>
                    <a:pt x="10800" y="63"/>
                  </a:lnTo>
                  <a:lnTo>
                    <a:pt x="10758" y="0"/>
                  </a:lnTo>
                  <a:lnTo>
                    <a:pt x="10758" y="127"/>
                  </a:lnTo>
                  <a:lnTo>
                    <a:pt x="10756" y="129"/>
                  </a:lnTo>
                  <a:cubicBezTo>
                    <a:pt x="10655" y="380"/>
                    <a:pt x="10514" y="968"/>
                    <a:pt x="10374" y="1668"/>
                  </a:cubicBezTo>
                  <a:cubicBezTo>
                    <a:pt x="7562" y="16684"/>
                    <a:pt x="0" y="21600"/>
                    <a:pt x="0" y="21600"/>
                  </a:cubicBezTo>
                  <a:close/>
                </a:path>
              </a:pathLst>
            </a:custGeom>
            <a:solidFill>
              <a:srgbClr val="CC9A00"/>
            </a:solidFill>
            <a:ln w="12700" cap="flat">
              <a:noFill/>
              <a:miter lim="400000"/>
            </a:ln>
            <a:effectLst/>
          </p:spPr>
          <p:txBody>
            <a:bodyPr wrap="square" lIns="45719" tIns="45719" rIns="45719" bIns="45719" numCol="1" anchor="t">
              <a:noAutofit/>
            </a:bodyPr>
            <a:lstStyle/>
            <a:p>
              <a:endParaRPr/>
            </a:p>
          </p:txBody>
        </p:sp>
      </p:grpSp>
      <p:grpSp>
        <p:nvGrpSpPr>
          <p:cNvPr id="539" name="Group"/>
          <p:cNvGrpSpPr/>
          <p:nvPr/>
        </p:nvGrpSpPr>
        <p:grpSpPr>
          <a:xfrm>
            <a:off x="16510606" y="8367275"/>
            <a:ext cx="1820092" cy="1270001"/>
            <a:chOff x="0" y="0"/>
            <a:chExt cx="1820091" cy="1270000"/>
          </a:xfrm>
        </p:grpSpPr>
        <p:sp>
          <p:nvSpPr>
            <p:cNvPr id="537" name="Shape"/>
            <p:cNvSpPr/>
            <p:nvPr/>
          </p:nvSpPr>
          <p:spPr>
            <a:xfrm rot="5460000" flipH="1">
              <a:off x="-37069" y="173797"/>
              <a:ext cx="309979" cy="2304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8934" y="21600"/>
                  </a:cubicBezTo>
                  <a:lnTo>
                    <a:pt x="12666" y="21600"/>
                  </a:lnTo>
                  <a:cubicBezTo>
                    <a:pt x="21600" y="21600"/>
                    <a:pt x="21600" y="21600"/>
                    <a:pt x="21600" y="21600"/>
                  </a:cubicBezTo>
                  <a:cubicBezTo>
                    <a:pt x="21600" y="21600"/>
                    <a:pt x="14038" y="16684"/>
                    <a:pt x="11226" y="1668"/>
                  </a:cubicBezTo>
                  <a:cubicBezTo>
                    <a:pt x="11086" y="968"/>
                    <a:pt x="10945" y="380"/>
                    <a:pt x="10844" y="129"/>
                  </a:cubicBezTo>
                  <a:lnTo>
                    <a:pt x="10842" y="127"/>
                  </a:lnTo>
                  <a:lnTo>
                    <a:pt x="10842" y="0"/>
                  </a:lnTo>
                  <a:lnTo>
                    <a:pt x="10800" y="63"/>
                  </a:lnTo>
                  <a:lnTo>
                    <a:pt x="10758" y="0"/>
                  </a:lnTo>
                  <a:lnTo>
                    <a:pt x="10758" y="127"/>
                  </a:lnTo>
                  <a:lnTo>
                    <a:pt x="10756" y="129"/>
                  </a:lnTo>
                  <a:cubicBezTo>
                    <a:pt x="10655" y="380"/>
                    <a:pt x="10514" y="968"/>
                    <a:pt x="10374" y="1668"/>
                  </a:cubicBezTo>
                  <a:cubicBezTo>
                    <a:pt x="7562" y="16684"/>
                    <a:pt x="0" y="21600"/>
                    <a:pt x="0" y="21600"/>
                  </a:cubicBezTo>
                  <a:close/>
                </a:path>
              </a:pathLst>
            </a:custGeom>
            <a:solidFill>
              <a:srgbClr val="CC9A00"/>
            </a:solidFill>
            <a:ln w="12700" cap="flat">
              <a:noFill/>
              <a:miter lim="400000"/>
            </a:ln>
            <a:effectLst/>
          </p:spPr>
          <p:txBody>
            <a:bodyPr wrap="square" lIns="45719" tIns="45719" rIns="45719" bIns="45719" numCol="1" anchor="t">
              <a:noAutofit/>
            </a:bodyPr>
            <a:lstStyle/>
            <a:p>
              <a:endParaRPr/>
            </a:p>
          </p:txBody>
        </p:sp>
        <p:sp>
          <p:nvSpPr>
            <p:cNvPr id="538" name="LOWER DEBT"/>
            <p:cNvSpPr/>
            <p:nvPr/>
          </p:nvSpPr>
          <p:spPr>
            <a:xfrm>
              <a:off x="550091" y="0"/>
              <a:ext cx="1270001" cy="1270000"/>
            </a:xfrm>
            <a:prstGeom prst="line">
              <a:avLst/>
            </a:prstGeom>
            <a:noFill/>
            <a:ln w="254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b="1">
                  <a:solidFill>
                    <a:srgbClr val="FFFFFF"/>
                  </a:solidFill>
                  <a:latin typeface="+mn-lt"/>
                  <a:ea typeface="+mn-ea"/>
                  <a:cs typeface="+mn-cs"/>
                  <a:sym typeface="Helvetica"/>
                </a:defRPr>
              </a:lvl1pPr>
            </a:lstStyle>
            <a:p>
              <a:r>
                <a:t>LOWER DEBT</a:t>
              </a:r>
            </a:p>
          </p:txBody>
        </p:sp>
      </p:grpSp>
      <p:grpSp>
        <p:nvGrpSpPr>
          <p:cNvPr id="542" name="Group"/>
          <p:cNvGrpSpPr/>
          <p:nvPr/>
        </p:nvGrpSpPr>
        <p:grpSpPr>
          <a:xfrm>
            <a:off x="16510606" y="9332475"/>
            <a:ext cx="1827729" cy="1270001"/>
            <a:chOff x="0" y="0"/>
            <a:chExt cx="1827727" cy="1270000"/>
          </a:xfrm>
        </p:grpSpPr>
        <p:sp>
          <p:nvSpPr>
            <p:cNvPr id="540" name="Shape"/>
            <p:cNvSpPr/>
            <p:nvPr/>
          </p:nvSpPr>
          <p:spPr>
            <a:xfrm rot="5460000" flipH="1">
              <a:off x="-37069" y="157905"/>
              <a:ext cx="309979" cy="2304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8934" y="21600"/>
                  </a:cubicBezTo>
                  <a:lnTo>
                    <a:pt x="12666" y="21600"/>
                  </a:lnTo>
                  <a:cubicBezTo>
                    <a:pt x="21600" y="21600"/>
                    <a:pt x="21600" y="21600"/>
                    <a:pt x="21600" y="21600"/>
                  </a:cubicBezTo>
                  <a:cubicBezTo>
                    <a:pt x="21600" y="21600"/>
                    <a:pt x="14038" y="16684"/>
                    <a:pt x="11226" y="1668"/>
                  </a:cubicBezTo>
                  <a:cubicBezTo>
                    <a:pt x="11086" y="968"/>
                    <a:pt x="10945" y="380"/>
                    <a:pt x="10844" y="129"/>
                  </a:cubicBezTo>
                  <a:lnTo>
                    <a:pt x="10842" y="127"/>
                  </a:lnTo>
                  <a:lnTo>
                    <a:pt x="10842" y="0"/>
                  </a:lnTo>
                  <a:lnTo>
                    <a:pt x="10800" y="63"/>
                  </a:lnTo>
                  <a:lnTo>
                    <a:pt x="10758" y="0"/>
                  </a:lnTo>
                  <a:lnTo>
                    <a:pt x="10758" y="127"/>
                  </a:lnTo>
                  <a:lnTo>
                    <a:pt x="10756" y="129"/>
                  </a:lnTo>
                  <a:cubicBezTo>
                    <a:pt x="10655" y="380"/>
                    <a:pt x="10514" y="968"/>
                    <a:pt x="10374" y="1668"/>
                  </a:cubicBezTo>
                  <a:cubicBezTo>
                    <a:pt x="7562" y="16684"/>
                    <a:pt x="0" y="21600"/>
                    <a:pt x="0" y="21600"/>
                  </a:cubicBezTo>
                  <a:close/>
                </a:path>
              </a:pathLst>
            </a:custGeom>
            <a:solidFill>
              <a:srgbClr val="CC9A00"/>
            </a:solidFill>
            <a:ln w="12700" cap="flat">
              <a:noFill/>
              <a:miter lim="400000"/>
            </a:ln>
            <a:effectLst/>
          </p:spPr>
          <p:txBody>
            <a:bodyPr wrap="square" lIns="45719" tIns="45719" rIns="45719" bIns="45719" numCol="1" anchor="t">
              <a:noAutofit/>
            </a:bodyPr>
            <a:lstStyle/>
            <a:p>
              <a:endParaRPr/>
            </a:p>
          </p:txBody>
        </p:sp>
        <p:sp>
          <p:nvSpPr>
            <p:cNvPr id="541" name="MORTGAGE PAID"/>
            <p:cNvSpPr/>
            <p:nvPr/>
          </p:nvSpPr>
          <p:spPr>
            <a:xfrm>
              <a:off x="557727" y="0"/>
              <a:ext cx="1270001" cy="1270000"/>
            </a:xfrm>
            <a:prstGeom prst="line">
              <a:avLst/>
            </a:prstGeom>
            <a:noFill/>
            <a:ln w="254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b="1">
                  <a:solidFill>
                    <a:srgbClr val="FFFFFF"/>
                  </a:solidFill>
                  <a:latin typeface="+mn-lt"/>
                  <a:ea typeface="+mn-ea"/>
                  <a:cs typeface="+mn-cs"/>
                  <a:sym typeface="Helvetica"/>
                </a:defRPr>
              </a:lvl1pPr>
            </a:lstStyle>
            <a:p>
              <a:r>
                <a:t>MORTGAGE PAID</a:t>
              </a:r>
            </a:p>
          </p:txBody>
        </p:sp>
      </p:grpSp>
      <p:grpSp>
        <p:nvGrpSpPr>
          <p:cNvPr id="545" name="Group"/>
          <p:cNvGrpSpPr/>
          <p:nvPr/>
        </p:nvGrpSpPr>
        <p:grpSpPr>
          <a:xfrm>
            <a:off x="657035" y="5347620"/>
            <a:ext cx="14015927" cy="6580826"/>
            <a:chOff x="0" y="0"/>
            <a:chExt cx="14015926" cy="6580824"/>
          </a:xfrm>
        </p:grpSpPr>
        <p:sp>
          <p:nvSpPr>
            <p:cNvPr id="543" name="Rectangle"/>
            <p:cNvSpPr/>
            <p:nvPr/>
          </p:nvSpPr>
          <p:spPr>
            <a:xfrm rot="7603506">
              <a:off x="7639913" y="2904737"/>
              <a:ext cx="7614120" cy="729674"/>
            </a:xfrm>
            <a:prstGeom prst="rect">
              <a:avLst/>
            </a:prstGeom>
            <a:solidFill>
              <a:srgbClr val="CC9A00"/>
            </a:solidFill>
            <a:ln w="12700" cap="flat">
              <a:noFill/>
              <a:miter lim="400000"/>
            </a:ln>
            <a:effectLst/>
          </p:spPr>
          <p:txBody>
            <a:bodyPr wrap="square" lIns="45719" tIns="45719" rIns="45719" bIns="45719" numCol="1" anchor="ctr">
              <a:noAutofit/>
            </a:bodyPr>
            <a:lstStyle/>
            <a:p>
              <a:endParaRPr/>
            </a:p>
          </p:txBody>
        </p:sp>
        <p:sp>
          <p:nvSpPr>
            <p:cNvPr id="544" name="Rectangle"/>
            <p:cNvSpPr/>
            <p:nvPr/>
          </p:nvSpPr>
          <p:spPr>
            <a:xfrm>
              <a:off x="0" y="5943284"/>
              <a:ext cx="9466801" cy="637541"/>
            </a:xfrm>
            <a:prstGeom prst="rect">
              <a:avLst/>
            </a:prstGeom>
            <a:solidFill>
              <a:srgbClr val="CC9A00"/>
            </a:solidFill>
            <a:ln w="12700" cap="flat">
              <a:noFill/>
              <a:miter lim="400000"/>
            </a:ln>
            <a:effectLst/>
          </p:spPr>
          <p:txBody>
            <a:bodyPr wrap="square" lIns="45719" tIns="45719" rIns="45719" bIns="45719" numCol="1" anchor="ctr">
              <a:noAutofit/>
            </a:bodyPr>
            <a:lstStyle/>
            <a:p>
              <a:endParaRPr/>
            </a:p>
          </p:txBody>
        </p:sp>
      </p:grpSp>
      <p:sp>
        <p:nvSpPr>
          <p:cNvPr id="546" name="Rectangle"/>
          <p:cNvSpPr/>
          <p:nvPr/>
        </p:nvSpPr>
        <p:spPr>
          <a:xfrm>
            <a:off x="14078301" y="5349502"/>
            <a:ext cx="8596512" cy="636426"/>
          </a:xfrm>
          <a:prstGeom prst="rect">
            <a:avLst/>
          </a:prstGeom>
          <a:solidFill>
            <a:srgbClr val="CC9A00"/>
          </a:solidFill>
          <a:ln w="12700">
            <a:miter lim="400000"/>
          </a:ln>
        </p:spPr>
        <p:txBody>
          <a:bodyPr lIns="45719" rIns="45719" anchor="ctr"/>
          <a:lstStyle/>
          <a:p>
            <a:endParaRPr/>
          </a:p>
        </p:txBody>
      </p:sp>
      <p:sp>
        <p:nvSpPr>
          <p:cNvPr id="547" name="Arrow"/>
          <p:cNvSpPr/>
          <p:nvPr/>
        </p:nvSpPr>
        <p:spPr>
          <a:xfrm>
            <a:off x="22501575" y="5021148"/>
            <a:ext cx="1267778" cy="1293134"/>
          </a:xfrm>
          <a:prstGeom prst="rightArrow">
            <a:avLst>
              <a:gd name="adj1" fmla="val 48867"/>
              <a:gd name="adj2" fmla="val 64000"/>
            </a:avLst>
          </a:prstGeom>
          <a:solidFill>
            <a:srgbClr val="CC9A00"/>
          </a:solidFill>
          <a:ln w="12700">
            <a:miter lim="400000"/>
          </a:ln>
        </p:spPr>
        <p:txBody>
          <a:bodyPr lIns="45719" rIns="45719" anchor="ctr"/>
          <a:lstStyle/>
          <a:p>
            <a:endParaRPr/>
          </a:p>
        </p:txBody>
      </p:sp>
      <p:sp>
        <p:nvSpPr>
          <p:cNvPr id="548" name="IN THE LATER YEARS, RETIREMENT INCOME IS A MUST"/>
          <p:cNvSpPr txBox="1"/>
          <p:nvPr/>
        </p:nvSpPr>
        <p:spPr>
          <a:xfrm>
            <a:off x="14640515" y="5438247"/>
            <a:ext cx="8533904" cy="458936"/>
          </a:xfrm>
          <a:prstGeom prst="rect">
            <a:avLst/>
          </a:prstGeom>
          <a:ln w="25400">
            <a:miter lim="400000"/>
          </a:ln>
          <a:extLst>
            <a:ext uri="{C572A759-6A51-4108-AA02-DFA0A04FC94B}">
              <ma14:wrappingTextBoxFlag xmlns:ma14="http://schemas.microsoft.com/office/mac/drawingml/2011/main" xmlns="" val="1"/>
            </a:ext>
          </a:extLst>
        </p:spPr>
        <p:txBody>
          <a:bodyPr lIns="45719" rIns="45719"/>
          <a:lstStyle>
            <a:lvl1pPr>
              <a:defRPr sz="2400" b="1">
                <a:latin typeface="+mn-lt"/>
                <a:ea typeface="+mn-ea"/>
                <a:cs typeface="+mn-cs"/>
                <a:sym typeface="Helvetica"/>
              </a:defRPr>
            </a:lvl1pPr>
          </a:lstStyle>
          <a:p>
            <a:r>
              <a:t>IN THE LATER YEARS, RETIREMENT INCOME IS A MUST</a:t>
            </a:r>
          </a:p>
        </p:txBody>
      </p:sp>
      <p:grpSp>
        <p:nvGrpSpPr>
          <p:cNvPr id="551" name="Group"/>
          <p:cNvGrpSpPr/>
          <p:nvPr/>
        </p:nvGrpSpPr>
        <p:grpSpPr>
          <a:xfrm>
            <a:off x="14205545" y="10964002"/>
            <a:ext cx="9538409" cy="1291349"/>
            <a:chOff x="0" y="0"/>
            <a:chExt cx="9538407" cy="1291348"/>
          </a:xfrm>
        </p:grpSpPr>
        <p:sp>
          <p:nvSpPr>
            <p:cNvPr id="549" name="Rectangle"/>
            <p:cNvSpPr/>
            <p:nvPr/>
          </p:nvSpPr>
          <p:spPr>
            <a:xfrm>
              <a:off x="0" y="327900"/>
              <a:ext cx="8584646" cy="635547"/>
            </a:xfrm>
            <a:prstGeom prst="rect">
              <a:avLst/>
            </a:prstGeom>
            <a:solidFill>
              <a:srgbClr val="CC9A00"/>
            </a:solidFill>
            <a:ln w="12700" cap="flat">
              <a:noFill/>
              <a:miter lim="400000"/>
            </a:ln>
            <a:effectLst/>
          </p:spPr>
          <p:txBody>
            <a:bodyPr wrap="square" lIns="45719" tIns="45719" rIns="45719" bIns="45719" numCol="1" anchor="ctr">
              <a:noAutofit/>
            </a:bodyPr>
            <a:lstStyle/>
            <a:p>
              <a:endParaRPr/>
            </a:p>
          </p:txBody>
        </p:sp>
        <p:sp>
          <p:nvSpPr>
            <p:cNvPr id="550" name="Arrow"/>
            <p:cNvSpPr/>
            <p:nvPr/>
          </p:nvSpPr>
          <p:spPr>
            <a:xfrm>
              <a:off x="8272380" y="0"/>
              <a:ext cx="1266028" cy="1291349"/>
            </a:xfrm>
            <a:prstGeom prst="rightArrow">
              <a:avLst>
                <a:gd name="adj1" fmla="val 48867"/>
                <a:gd name="adj2" fmla="val 64000"/>
              </a:avLst>
            </a:prstGeom>
            <a:solidFill>
              <a:srgbClr val="CC9A00"/>
            </a:solidFill>
            <a:ln w="12700" cap="flat">
              <a:noFill/>
              <a:miter lim="400000"/>
            </a:ln>
            <a:effectLst/>
          </p:spPr>
          <p:txBody>
            <a:bodyPr wrap="square" lIns="45719" tIns="45719" rIns="45719" bIns="45719" numCol="1" anchor="ctr">
              <a:noAutofit/>
            </a:bodyPr>
            <a:lstStyle/>
            <a:p>
              <a:endParaRPr/>
            </a:p>
          </p:txBody>
        </p:sp>
      </p:grpSp>
      <p:sp>
        <p:nvSpPr>
          <p:cNvPr id="552" name="Rectangle"/>
          <p:cNvSpPr/>
          <p:nvPr/>
        </p:nvSpPr>
        <p:spPr>
          <a:xfrm rot="14023506">
            <a:off x="8440572" y="8265647"/>
            <a:ext cx="7614120" cy="729674"/>
          </a:xfrm>
          <a:prstGeom prst="rect">
            <a:avLst/>
          </a:prstGeom>
          <a:solidFill>
            <a:srgbClr val="CC9A00"/>
          </a:solidFill>
          <a:ln w="12700">
            <a:miter lim="400000"/>
          </a:ln>
        </p:spPr>
        <p:txBody>
          <a:bodyPr lIns="45719" rIns="45719" anchor="ctr"/>
          <a:lstStyle/>
          <a:p>
            <a:endParaRPr/>
          </a:p>
        </p:txBody>
      </p:sp>
      <p:sp>
        <p:nvSpPr>
          <p:cNvPr id="553" name="Rectangle"/>
          <p:cNvSpPr/>
          <p:nvPr/>
        </p:nvSpPr>
        <p:spPr>
          <a:xfrm>
            <a:off x="657035" y="5336244"/>
            <a:ext cx="9632025" cy="637541"/>
          </a:xfrm>
          <a:prstGeom prst="rect">
            <a:avLst/>
          </a:prstGeom>
          <a:solidFill>
            <a:srgbClr val="CC9A00"/>
          </a:solidFill>
          <a:ln w="12700">
            <a:miter lim="400000"/>
          </a:ln>
        </p:spPr>
        <p:txBody>
          <a:bodyPr lIns="45719" rIns="45719" anchor="ctr"/>
          <a:lstStyle/>
          <a:p>
            <a:endParaRPr/>
          </a:p>
        </p:txBody>
      </p:sp>
      <p:sp>
        <p:nvSpPr>
          <p:cNvPr id="554" name="IN THE EARLIER YEARS, PROTECTION IS A MUST"/>
          <p:cNvSpPr txBox="1"/>
          <p:nvPr/>
        </p:nvSpPr>
        <p:spPr>
          <a:xfrm>
            <a:off x="2285900" y="5425144"/>
            <a:ext cx="7443803" cy="459741"/>
          </a:xfrm>
          <a:prstGeom prst="rect">
            <a:avLst/>
          </a:prstGeom>
          <a:ln w="25400">
            <a:miter lim="400000"/>
          </a:ln>
          <a:extLst>
            <a:ext uri="{C572A759-6A51-4108-AA02-DFA0A04FC94B}">
              <ma14:wrappingTextBoxFlag xmlns:ma14="http://schemas.microsoft.com/office/mac/drawingml/2011/main" xmlns="" val="1"/>
            </a:ext>
          </a:extLst>
        </p:spPr>
        <p:txBody>
          <a:bodyPr lIns="45719" rIns="45719"/>
          <a:lstStyle>
            <a:lvl1pPr>
              <a:defRPr sz="2400" b="1">
                <a:latin typeface="+mn-lt"/>
                <a:ea typeface="+mn-ea"/>
                <a:cs typeface="+mn-cs"/>
                <a:sym typeface="Helvetica"/>
              </a:defRPr>
            </a:lvl1pPr>
          </a:lstStyle>
          <a:p>
            <a:r>
              <a:t>IN THE EARLIER YEARS, PROTECTION IS A MUST</a:t>
            </a:r>
          </a:p>
        </p:txBody>
      </p:sp>
      <p:sp>
        <p:nvSpPr>
          <p:cNvPr id="555" name="IN THE EARLIER YEARS, YOU MAY NOT HAVE MONEY"/>
          <p:cNvSpPr txBox="1"/>
          <p:nvPr/>
        </p:nvSpPr>
        <p:spPr>
          <a:xfrm>
            <a:off x="2262727" y="11385131"/>
            <a:ext cx="8091522" cy="459741"/>
          </a:xfrm>
          <a:prstGeom prst="rect">
            <a:avLst/>
          </a:prstGeom>
          <a:ln w="25400">
            <a:miter lim="400000"/>
          </a:ln>
          <a:extLst>
            <a:ext uri="{C572A759-6A51-4108-AA02-DFA0A04FC94B}">
              <ma14:wrappingTextBoxFlag xmlns:ma14="http://schemas.microsoft.com/office/mac/drawingml/2011/main" xmlns="" val="1"/>
            </a:ext>
          </a:extLst>
        </p:spPr>
        <p:txBody>
          <a:bodyPr lIns="45719" rIns="45719"/>
          <a:lstStyle>
            <a:lvl1pPr>
              <a:defRPr sz="2400" b="1">
                <a:latin typeface="+mn-lt"/>
                <a:ea typeface="+mn-ea"/>
                <a:cs typeface="+mn-cs"/>
                <a:sym typeface="Helvetica"/>
              </a:defRPr>
            </a:lvl1pPr>
          </a:lstStyle>
          <a:p>
            <a:r>
              <a:rPr sz="2000"/>
              <a:t>IN THE EARLIER YEARS, YOU MAY NOT HAVE MONEY</a:t>
            </a:r>
          </a:p>
        </p:txBody>
      </p:sp>
      <p:sp>
        <p:nvSpPr>
          <p:cNvPr id="556" name="IN THE LATER YEARS, YOU MAY NOT."/>
          <p:cNvSpPr txBox="1"/>
          <p:nvPr/>
        </p:nvSpPr>
        <p:spPr>
          <a:xfrm>
            <a:off x="14930649" y="11385131"/>
            <a:ext cx="8091522" cy="459741"/>
          </a:xfrm>
          <a:prstGeom prst="rect">
            <a:avLst/>
          </a:prstGeom>
          <a:ln w="25400">
            <a:miter lim="400000"/>
          </a:ln>
          <a:extLst>
            <a:ext uri="{C572A759-6A51-4108-AA02-DFA0A04FC94B}">
              <ma14:wrappingTextBoxFlag xmlns:ma14="http://schemas.microsoft.com/office/mac/drawingml/2011/main" xmlns="" val="1"/>
            </a:ext>
          </a:extLst>
        </p:spPr>
        <p:txBody>
          <a:bodyPr lIns="45719" rIns="45719"/>
          <a:lstStyle>
            <a:lvl1pPr>
              <a:defRPr sz="2400" b="1">
                <a:latin typeface="+mn-lt"/>
                <a:ea typeface="+mn-ea"/>
                <a:cs typeface="+mn-cs"/>
                <a:sym typeface="Helvetica"/>
              </a:defRPr>
            </a:lvl1pPr>
          </a:lstStyle>
          <a:p>
            <a:r>
              <a:t>IN THE LATER YEARS, YOU MAY NOT.</a:t>
            </a:r>
          </a:p>
        </p:txBody>
      </p:sp>
      <p:sp>
        <p:nvSpPr>
          <p:cNvPr id="557" name="Rectangle"/>
          <p:cNvSpPr/>
          <p:nvPr/>
        </p:nvSpPr>
        <p:spPr>
          <a:xfrm>
            <a:off x="661002" y="5336244"/>
            <a:ext cx="1568724" cy="637541"/>
          </a:xfrm>
          <a:prstGeom prst="rect">
            <a:avLst/>
          </a:prstGeom>
          <a:solidFill>
            <a:srgbClr val="FFFFFF">
              <a:alpha val="57645"/>
            </a:srgbClr>
          </a:solidFill>
          <a:ln w="12700">
            <a:miter lim="400000"/>
          </a:ln>
        </p:spPr>
        <p:txBody>
          <a:bodyPr lIns="45719" rIns="45719" anchor="ctr"/>
          <a:lstStyle/>
          <a:p>
            <a:pPr algn="ctr">
              <a:defRPr>
                <a:latin typeface="+mn-lt"/>
                <a:ea typeface="+mn-ea"/>
                <a:cs typeface="+mn-cs"/>
                <a:sym typeface="Helvetica"/>
              </a:defRPr>
            </a:pPr>
            <a:endParaRPr/>
          </a:p>
        </p:txBody>
      </p:sp>
      <p:sp>
        <p:nvSpPr>
          <p:cNvPr id="558" name="Rectangle"/>
          <p:cNvSpPr/>
          <p:nvPr/>
        </p:nvSpPr>
        <p:spPr>
          <a:xfrm>
            <a:off x="661002" y="11290905"/>
            <a:ext cx="1568724" cy="637541"/>
          </a:xfrm>
          <a:prstGeom prst="rect">
            <a:avLst/>
          </a:prstGeom>
          <a:solidFill>
            <a:srgbClr val="FFFFFF">
              <a:alpha val="57817"/>
            </a:srgbClr>
          </a:solidFill>
          <a:ln w="12700">
            <a:miter lim="400000"/>
          </a:ln>
        </p:spPr>
        <p:txBody>
          <a:bodyPr lIns="45719" rIns="45719" anchor="ctr"/>
          <a:lstStyle/>
          <a:p>
            <a:pPr algn="ctr">
              <a:defRPr>
                <a:latin typeface="+mn-lt"/>
                <a:ea typeface="+mn-ea"/>
                <a:cs typeface="+mn-cs"/>
                <a:sym typeface="Helvetica"/>
              </a:defRPr>
            </a:pPr>
            <a:endParaRPr/>
          </a:p>
        </p:txBody>
      </p:sp>
      <p:sp>
        <p:nvSpPr>
          <p:cNvPr id="559" name="$100"/>
          <p:cNvSpPr txBox="1"/>
          <p:nvPr/>
        </p:nvSpPr>
        <p:spPr>
          <a:xfrm>
            <a:off x="799990" y="5291794"/>
            <a:ext cx="1290748" cy="7264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200" b="1">
                <a:latin typeface="+mn-lt"/>
                <a:ea typeface="+mn-ea"/>
                <a:cs typeface="+mn-cs"/>
                <a:sym typeface="Helvetica"/>
              </a:defRPr>
            </a:lvl1pPr>
          </a:lstStyle>
          <a:p>
            <a:r>
              <a:t>$100</a:t>
            </a:r>
          </a:p>
        </p:txBody>
      </p:sp>
      <p:sp>
        <p:nvSpPr>
          <p:cNvPr id="560" name="INSTANT PROTECTION"/>
          <p:cNvSpPr txBox="1"/>
          <p:nvPr/>
        </p:nvSpPr>
        <p:spPr>
          <a:xfrm>
            <a:off x="343460" y="4704942"/>
            <a:ext cx="2203808" cy="701041"/>
          </a:xfrm>
          <a:prstGeom prst="rect">
            <a:avLst/>
          </a:prstGeom>
          <a:ln w="254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mn-lt"/>
                <a:ea typeface="+mn-ea"/>
                <a:cs typeface="+mn-cs"/>
                <a:sym typeface="Helvetica"/>
              </a:defRPr>
            </a:lvl1pPr>
          </a:lstStyle>
          <a:p>
            <a:r>
              <a:t>INSTANT PROTECTION</a:t>
            </a:r>
          </a:p>
        </p:txBody>
      </p:sp>
      <p:sp>
        <p:nvSpPr>
          <p:cNvPr id="561" name="LOSS OF INCOME WOULD BE DEVASTATING"/>
          <p:cNvSpPr txBox="1"/>
          <p:nvPr/>
        </p:nvSpPr>
        <p:spPr>
          <a:xfrm>
            <a:off x="1916777" y="9990860"/>
            <a:ext cx="7502768" cy="1056641"/>
          </a:xfrm>
          <a:prstGeom prst="rect">
            <a:avLst/>
          </a:prstGeom>
          <a:ln w="25400">
            <a:miter lim="400000"/>
          </a:ln>
          <a:extLst>
            <a:ext uri="{C572A759-6A51-4108-AA02-DFA0A04FC94B}">
              <ma14:wrappingTextBoxFlag xmlns:ma14="http://schemas.microsoft.com/office/mac/drawingml/2011/main" xmlns="" val="1"/>
            </a:ext>
          </a:extLst>
        </p:spPr>
        <p:txBody>
          <a:bodyPr lIns="45719" rIns="45719">
            <a:spAutoFit/>
          </a:bodyPr>
          <a:lstStyle>
            <a:lvl1pPr algn="ctr">
              <a:defRPr sz="3200" b="1">
                <a:solidFill>
                  <a:srgbClr val="FF0600"/>
                </a:solidFill>
                <a:latin typeface="+mn-lt"/>
                <a:ea typeface="+mn-ea"/>
                <a:cs typeface="+mn-cs"/>
                <a:sym typeface="Helvetica"/>
              </a:defRPr>
            </a:lvl1pPr>
          </a:lstStyle>
          <a:p>
            <a:r>
              <a:t>LOSS OF INCOME WOULD BE DEVASTATING</a:t>
            </a:r>
          </a:p>
        </p:txBody>
      </p:sp>
      <p:grpSp>
        <p:nvGrpSpPr>
          <p:cNvPr id="564" name="Group"/>
          <p:cNvGrpSpPr/>
          <p:nvPr/>
        </p:nvGrpSpPr>
        <p:grpSpPr>
          <a:xfrm>
            <a:off x="3363170" y="7390963"/>
            <a:ext cx="4609982" cy="574041"/>
            <a:chOff x="0" y="0"/>
            <a:chExt cx="4609980" cy="574040"/>
          </a:xfrm>
        </p:grpSpPr>
        <p:sp>
          <p:nvSpPr>
            <p:cNvPr id="562" name="HOUSE MORTGAGE"/>
            <p:cNvSpPr txBox="1"/>
            <p:nvPr/>
          </p:nvSpPr>
          <p:spPr>
            <a:xfrm>
              <a:off x="554552" y="0"/>
              <a:ext cx="4055429" cy="5740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b="1">
                  <a:solidFill>
                    <a:srgbClr val="FFFFFF"/>
                  </a:solidFill>
                  <a:latin typeface="+mn-lt"/>
                  <a:ea typeface="+mn-ea"/>
                  <a:cs typeface="+mn-cs"/>
                  <a:sym typeface="Helvetica"/>
                </a:defRPr>
              </a:lvl1pPr>
            </a:lstStyle>
            <a:p>
              <a:r>
                <a:t>HOUSE MORTGAGE</a:t>
              </a:r>
            </a:p>
          </p:txBody>
        </p:sp>
        <p:sp>
          <p:nvSpPr>
            <p:cNvPr id="563" name="Shape"/>
            <p:cNvSpPr/>
            <p:nvPr/>
          </p:nvSpPr>
          <p:spPr>
            <a:xfrm rot="5460000" flipH="1">
              <a:off x="-37069" y="168788"/>
              <a:ext cx="309979" cy="2304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8934" y="21600"/>
                  </a:cubicBezTo>
                  <a:lnTo>
                    <a:pt x="12666" y="21600"/>
                  </a:lnTo>
                  <a:cubicBezTo>
                    <a:pt x="21600" y="21600"/>
                    <a:pt x="21600" y="21600"/>
                    <a:pt x="21600" y="21600"/>
                  </a:cubicBezTo>
                  <a:cubicBezTo>
                    <a:pt x="21600" y="21600"/>
                    <a:pt x="14038" y="16684"/>
                    <a:pt x="11226" y="1668"/>
                  </a:cubicBezTo>
                  <a:cubicBezTo>
                    <a:pt x="11086" y="968"/>
                    <a:pt x="10945" y="380"/>
                    <a:pt x="10844" y="129"/>
                  </a:cubicBezTo>
                  <a:lnTo>
                    <a:pt x="10842" y="127"/>
                  </a:lnTo>
                  <a:lnTo>
                    <a:pt x="10842" y="0"/>
                  </a:lnTo>
                  <a:lnTo>
                    <a:pt x="10800" y="63"/>
                  </a:lnTo>
                  <a:lnTo>
                    <a:pt x="10758" y="0"/>
                  </a:lnTo>
                  <a:lnTo>
                    <a:pt x="10758" y="127"/>
                  </a:lnTo>
                  <a:lnTo>
                    <a:pt x="10756" y="129"/>
                  </a:lnTo>
                  <a:cubicBezTo>
                    <a:pt x="10655" y="380"/>
                    <a:pt x="10514" y="968"/>
                    <a:pt x="10374" y="1668"/>
                  </a:cubicBezTo>
                  <a:cubicBezTo>
                    <a:pt x="7562" y="16684"/>
                    <a:pt x="0" y="21600"/>
                    <a:pt x="0" y="21600"/>
                  </a:cubicBezTo>
                  <a:close/>
                </a:path>
              </a:pathLst>
            </a:custGeom>
            <a:solidFill>
              <a:srgbClr val="CC9A00"/>
            </a:solidFill>
            <a:ln w="12700" cap="flat">
              <a:noFill/>
              <a:miter lim="400000"/>
            </a:ln>
            <a:effectLst/>
          </p:spPr>
          <p:txBody>
            <a:bodyPr wrap="square" lIns="45719" tIns="45719" rIns="45719" bIns="45719" numCol="1" anchor="t">
              <a:noAutofit/>
            </a:bodyPr>
            <a:lstStyle/>
            <a:p>
              <a:endParaRPr/>
            </a:p>
          </p:txBody>
        </p:sp>
      </p:grpSp>
      <p:sp>
        <p:nvSpPr>
          <p:cNvPr id="565" name="RETIREMENT INCOME IS NEEDED"/>
          <p:cNvSpPr txBox="1"/>
          <p:nvPr/>
        </p:nvSpPr>
        <p:spPr>
          <a:xfrm>
            <a:off x="15297318" y="9985754"/>
            <a:ext cx="6900626"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200" b="1">
                <a:solidFill>
                  <a:srgbClr val="FFFFFF"/>
                </a:solidFill>
                <a:latin typeface="+mn-lt"/>
                <a:ea typeface="+mn-ea"/>
                <a:cs typeface="+mn-cs"/>
                <a:sym typeface="Helvetica"/>
              </a:defRPr>
            </a:lvl1pPr>
          </a:lstStyle>
          <a:p>
            <a:r>
              <a:t>RETIREMENT INCOME IS NEEDED </a:t>
            </a:r>
          </a:p>
        </p:txBody>
      </p:sp>
      <p:sp>
        <p:nvSpPr>
          <p:cNvPr id="566" name="Rectangle"/>
          <p:cNvSpPr/>
          <p:nvPr/>
        </p:nvSpPr>
        <p:spPr>
          <a:xfrm>
            <a:off x="374948" y="2514699"/>
            <a:ext cx="2071626" cy="637541"/>
          </a:xfrm>
          <a:prstGeom prst="rect">
            <a:avLst/>
          </a:prstGeom>
          <a:solidFill>
            <a:srgbClr val="FFC000">
              <a:alpha val="57645"/>
            </a:srgbClr>
          </a:solidFill>
          <a:ln w="12700">
            <a:miter lim="400000"/>
          </a:ln>
        </p:spPr>
        <p:txBody>
          <a:bodyPr lIns="45719" rIns="45719" anchor="ctr"/>
          <a:lstStyle/>
          <a:p>
            <a:pPr algn="ctr">
              <a:defRPr>
                <a:latin typeface="+mn-lt"/>
                <a:ea typeface="+mn-ea"/>
                <a:cs typeface="+mn-cs"/>
                <a:sym typeface="Helvetica"/>
              </a:defRPr>
            </a:pPr>
            <a:endParaRPr/>
          </a:p>
        </p:txBody>
      </p:sp>
      <p:sp>
        <p:nvSpPr>
          <p:cNvPr id="567" name="Rectangle"/>
          <p:cNvSpPr/>
          <p:nvPr/>
        </p:nvSpPr>
        <p:spPr>
          <a:xfrm>
            <a:off x="374948" y="4052472"/>
            <a:ext cx="2071626" cy="637541"/>
          </a:xfrm>
          <a:prstGeom prst="rect">
            <a:avLst/>
          </a:prstGeom>
          <a:solidFill>
            <a:srgbClr val="FFC000">
              <a:alpha val="57645"/>
            </a:srgbClr>
          </a:solidFill>
          <a:ln w="12700">
            <a:miter lim="400000"/>
          </a:ln>
        </p:spPr>
        <p:txBody>
          <a:bodyPr lIns="45719" rIns="45719" anchor="ctr"/>
          <a:lstStyle/>
          <a:p>
            <a:pPr algn="ctr">
              <a:defRPr>
                <a:latin typeface="+mn-lt"/>
                <a:ea typeface="+mn-ea"/>
                <a:cs typeface="+mn-cs"/>
                <a:sym typeface="Helvetica"/>
              </a:defRPr>
            </a:pPr>
            <a:endParaRPr/>
          </a:p>
        </p:txBody>
      </p:sp>
      <p:sp>
        <p:nvSpPr>
          <p:cNvPr id="568" name="Rectangle"/>
          <p:cNvSpPr/>
          <p:nvPr/>
        </p:nvSpPr>
        <p:spPr>
          <a:xfrm>
            <a:off x="374948" y="3306926"/>
            <a:ext cx="2071626" cy="637541"/>
          </a:xfrm>
          <a:prstGeom prst="rect">
            <a:avLst/>
          </a:prstGeom>
          <a:solidFill>
            <a:srgbClr val="FFC000">
              <a:alpha val="57645"/>
            </a:srgbClr>
          </a:solidFill>
          <a:ln w="12700">
            <a:miter lim="400000"/>
          </a:ln>
        </p:spPr>
        <p:txBody>
          <a:bodyPr lIns="45719" rIns="45719" anchor="ctr"/>
          <a:lstStyle/>
          <a:p>
            <a:pPr algn="ctr">
              <a:defRPr>
                <a:latin typeface="+mn-lt"/>
                <a:ea typeface="+mn-ea"/>
                <a:cs typeface="+mn-cs"/>
                <a:sym typeface="Helvetica"/>
              </a:defRPr>
            </a:pPr>
            <a:endParaRPr/>
          </a:p>
        </p:txBody>
      </p:sp>
      <p:sp>
        <p:nvSpPr>
          <p:cNvPr id="569" name="PRIMARY"/>
          <p:cNvSpPr txBox="1"/>
          <p:nvPr/>
        </p:nvSpPr>
        <p:spPr>
          <a:xfrm>
            <a:off x="463713" y="2546449"/>
            <a:ext cx="1963302"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b="1">
                <a:solidFill>
                  <a:srgbClr val="FFFFFF"/>
                </a:solidFill>
                <a:latin typeface="+mn-lt"/>
                <a:ea typeface="+mn-ea"/>
                <a:cs typeface="+mn-cs"/>
                <a:sym typeface="Helvetica"/>
              </a:defRPr>
            </a:lvl1pPr>
          </a:lstStyle>
          <a:p>
            <a:r>
              <a:t>PRIMARY</a:t>
            </a:r>
          </a:p>
        </p:txBody>
      </p:sp>
      <p:sp>
        <p:nvSpPr>
          <p:cNvPr id="570" name="SPOUSE"/>
          <p:cNvSpPr txBox="1"/>
          <p:nvPr/>
        </p:nvSpPr>
        <p:spPr>
          <a:xfrm>
            <a:off x="432062" y="3324861"/>
            <a:ext cx="1798004"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b="1">
                <a:solidFill>
                  <a:srgbClr val="FFFFFF"/>
                </a:solidFill>
                <a:latin typeface="+mn-lt"/>
                <a:ea typeface="+mn-ea"/>
                <a:cs typeface="+mn-cs"/>
                <a:sym typeface="Helvetica"/>
              </a:defRPr>
            </a:lvl1pPr>
          </a:lstStyle>
          <a:p>
            <a:r>
              <a:t>SPOUSE</a:t>
            </a:r>
          </a:p>
        </p:txBody>
      </p:sp>
      <p:sp>
        <p:nvSpPr>
          <p:cNvPr id="571" name="CHILDREN"/>
          <p:cNvSpPr txBox="1"/>
          <p:nvPr/>
        </p:nvSpPr>
        <p:spPr>
          <a:xfrm>
            <a:off x="308857" y="4084222"/>
            <a:ext cx="2203808"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b="1">
                <a:solidFill>
                  <a:srgbClr val="FFFFFF"/>
                </a:solidFill>
                <a:latin typeface="+mn-lt"/>
                <a:ea typeface="+mn-ea"/>
                <a:cs typeface="+mn-cs"/>
                <a:sym typeface="Helvetica"/>
              </a:defRPr>
            </a:lvl1pPr>
          </a:lstStyle>
          <a:p>
            <a:r>
              <a:t>CHILDREN</a:t>
            </a:r>
          </a:p>
        </p:txBody>
      </p:sp>
      <p:sp>
        <p:nvSpPr>
          <p:cNvPr id="572" name="Line"/>
          <p:cNvSpPr/>
          <p:nvPr/>
        </p:nvSpPr>
        <p:spPr>
          <a:xfrm>
            <a:off x="2444542" y="3141769"/>
            <a:ext cx="4084050" cy="1"/>
          </a:xfrm>
          <a:prstGeom prst="line">
            <a:avLst/>
          </a:prstGeom>
          <a:ln w="12700">
            <a:solidFill>
              <a:srgbClr val="FFFFFF"/>
            </a:solidFill>
            <a:miter/>
          </a:ln>
        </p:spPr>
        <p:txBody>
          <a:bodyPr lIns="45719" rIns="45719"/>
          <a:lstStyle/>
          <a:p>
            <a:endParaRPr/>
          </a:p>
        </p:txBody>
      </p:sp>
      <p:sp>
        <p:nvSpPr>
          <p:cNvPr id="573" name="Line"/>
          <p:cNvSpPr/>
          <p:nvPr/>
        </p:nvSpPr>
        <p:spPr>
          <a:xfrm>
            <a:off x="2444542" y="3940743"/>
            <a:ext cx="4084049" cy="1"/>
          </a:xfrm>
          <a:prstGeom prst="line">
            <a:avLst/>
          </a:prstGeom>
          <a:ln w="12700">
            <a:solidFill>
              <a:srgbClr val="FFFFFF"/>
            </a:solidFill>
            <a:miter/>
          </a:ln>
        </p:spPr>
        <p:txBody>
          <a:bodyPr lIns="45719" rIns="45719"/>
          <a:lstStyle/>
          <a:p>
            <a:endParaRPr/>
          </a:p>
        </p:txBody>
      </p:sp>
      <p:sp>
        <p:nvSpPr>
          <p:cNvPr id="574" name="Line"/>
          <p:cNvSpPr/>
          <p:nvPr/>
        </p:nvSpPr>
        <p:spPr>
          <a:xfrm>
            <a:off x="2444542" y="4679769"/>
            <a:ext cx="4084049" cy="1"/>
          </a:xfrm>
          <a:prstGeom prst="line">
            <a:avLst/>
          </a:prstGeom>
          <a:ln w="12700">
            <a:solidFill>
              <a:srgbClr val="FFFFFF"/>
            </a:solidFill>
            <a:miter/>
          </a:ln>
        </p:spPr>
        <p:txBody>
          <a:bodyPr lIns="45719" rIns="45719"/>
          <a:lstStyle/>
          <a:p>
            <a:endParaRPr/>
          </a:p>
        </p:txBody>
      </p:sp>
      <p:sp>
        <p:nvSpPr>
          <p:cNvPr id="575" name="COVERAGE"/>
          <p:cNvSpPr txBox="1"/>
          <p:nvPr/>
        </p:nvSpPr>
        <p:spPr>
          <a:xfrm>
            <a:off x="4157202" y="3147777"/>
            <a:ext cx="758296" cy="2311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900" b="1">
                <a:solidFill>
                  <a:srgbClr val="FFFFFF"/>
                </a:solidFill>
                <a:latin typeface="+mn-lt"/>
                <a:ea typeface="+mn-ea"/>
                <a:cs typeface="+mn-cs"/>
                <a:sym typeface="Helvetica"/>
              </a:defRPr>
            </a:lvl1pPr>
          </a:lstStyle>
          <a:p>
            <a:r>
              <a:t>COVERAGE</a:t>
            </a:r>
          </a:p>
        </p:txBody>
      </p:sp>
      <p:sp>
        <p:nvSpPr>
          <p:cNvPr id="576" name="COVERAGE"/>
          <p:cNvSpPr txBox="1"/>
          <p:nvPr/>
        </p:nvSpPr>
        <p:spPr>
          <a:xfrm>
            <a:off x="4157202" y="3923298"/>
            <a:ext cx="758296" cy="2311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900" b="1">
                <a:solidFill>
                  <a:srgbClr val="FFFFFF"/>
                </a:solidFill>
                <a:latin typeface="+mn-lt"/>
                <a:ea typeface="+mn-ea"/>
                <a:cs typeface="+mn-cs"/>
                <a:sym typeface="Helvetica"/>
              </a:defRPr>
            </a:lvl1pPr>
          </a:lstStyle>
          <a:p>
            <a:r>
              <a:t>COVERAGE</a:t>
            </a:r>
          </a:p>
        </p:txBody>
      </p:sp>
      <p:sp>
        <p:nvSpPr>
          <p:cNvPr id="577" name="COVERAGE"/>
          <p:cNvSpPr txBox="1"/>
          <p:nvPr/>
        </p:nvSpPr>
        <p:spPr>
          <a:xfrm>
            <a:off x="4157202" y="4679769"/>
            <a:ext cx="758296" cy="2311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900" b="1">
                <a:solidFill>
                  <a:srgbClr val="FFFFFF"/>
                </a:solidFill>
                <a:latin typeface="+mn-lt"/>
                <a:ea typeface="+mn-ea"/>
                <a:cs typeface="+mn-cs"/>
                <a:sym typeface="Helvetica"/>
              </a:defRPr>
            </a:lvl1pPr>
          </a:lstStyle>
          <a:p>
            <a:r>
              <a:t>COVERAGE</a:t>
            </a:r>
          </a:p>
        </p:txBody>
      </p:sp>
      <p:sp>
        <p:nvSpPr>
          <p:cNvPr id="578" name="$300,000"/>
          <p:cNvSpPr txBox="1"/>
          <p:nvPr/>
        </p:nvSpPr>
        <p:spPr>
          <a:xfrm>
            <a:off x="3636753" y="2546449"/>
            <a:ext cx="1799194"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b="1">
                <a:solidFill>
                  <a:srgbClr val="FFFFFF"/>
                </a:solidFill>
                <a:latin typeface="+mn-lt"/>
                <a:ea typeface="+mn-ea"/>
                <a:cs typeface="+mn-cs"/>
                <a:sym typeface="Helvetica"/>
              </a:defRPr>
            </a:lvl1pPr>
          </a:lstStyle>
          <a:p>
            <a:r>
              <a:t>$300,000</a:t>
            </a:r>
          </a:p>
        </p:txBody>
      </p:sp>
      <p:sp>
        <p:nvSpPr>
          <p:cNvPr id="579" name="$300,000"/>
          <p:cNvSpPr txBox="1"/>
          <p:nvPr/>
        </p:nvSpPr>
        <p:spPr>
          <a:xfrm>
            <a:off x="3636753" y="3338676"/>
            <a:ext cx="1799194"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b="1">
                <a:solidFill>
                  <a:srgbClr val="FFFFFF"/>
                </a:solidFill>
                <a:latin typeface="+mn-lt"/>
                <a:ea typeface="+mn-ea"/>
                <a:cs typeface="+mn-cs"/>
                <a:sym typeface="Helvetica"/>
              </a:defRPr>
            </a:lvl1pPr>
          </a:lstStyle>
          <a:p>
            <a:r>
              <a:t>$300,000</a:t>
            </a:r>
          </a:p>
        </p:txBody>
      </p:sp>
      <p:sp>
        <p:nvSpPr>
          <p:cNvPr id="580" name="$10,000"/>
          <p:cNvSpPr txBox="1"/>
          <p:nvPr/>
        </p:nvSpPr>
        <p:spPr>
          <a:xfrm>
            <a:off x="3699980" y="4130902"/>
            <a:ext cx="1573174"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b="1">
                <a:solidFill>
                  <a:srgbClr val="FFFFFF"/>
                </a:solidFill>
                <a:latin typeface="+mn-lt"/>
                <a:ea typeface="+mn-ea"/>
                <a:cs typeface="+mn-cs"/>
                <a:sym typeface="Helvetica"/>
              </a:defRPr>
            </a:lvl1pPr>
          </a:lstStyle>
          <a:p>
            <a:r>
              <a:t>$10,000</a:t>
            </a:r>
          </a:p>
        </p:txBody>
      </p:sp>
      <p:sp>
        <p:nvSpPr>
          <p:cNvPr id="581" name="YOU’RE NOW SELF INSURED"/>
          <p:cNvSpPr txBox="1"/>
          <p:nvPr/>
        </p:nvSpPr>
        <p:spPr>
          <a:xfrm>
            <a:off x="15786566" y="10528232"/>
            <a:ext cx="5861805"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b="1">
                <a:solidFill>
                  <a:srgbClr val="FF0600"/>
                </a:solidFill>
                <a:latin typeface="+mn-lt"/>
                <a:ea typeface="+mn-ea"/>
                <a:cs typeface="+mn-cs"/>
                <a:sym typeface="Helvetica"/>
              </a:defRPr>
            </a:lvl1pPr>
          </a:lstStyle>
          <a:p>
            <a:r>
              <a:t>YOU’RE NOW SELF INSURED</a:t>
            </a:r>
          </a:p>
        </p:txBody>
      </p:sp>
      <p:grpSp>
        <p:nvGrpSpPr>
          <p:cNvPr id="584" name="Group"/>
          <p:cNvGrpSpPr/>
          <p:nvPr/>
        </p:nvGrpSpPr>
        <p:grpSpPr>
          <a:xfrm>
            <a:off x="3363170" y="8356163"/>
            <a:ext cx="2889433" cy="574041"/>
            <a:chOff x="0" y="0"/>
            <a:chExt cx="2889431" cy="574040"/>
          </a:xfrm>
        </p:grpSpPr>
        <p:sp>
          <p:nvSpPr>
            <p:cNvPr id="582" name="Shape"/>
            <p:cNvSpPr/>
            <p:nvPr/>
          </p:nvSpPr>
          <p:spPr>
            <a:xfrm rot="5460000" flipH="1">
              <a:off x="-37069" y="173797"/>
              <a:ext cx="309979" cy="230468"/>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8934" y="21600"/>
                  </a:cubicBezTo>
                  <a:lnTo>
                    <a:pt x="12666" y="21600"/>
                  </a:lnTo>
                  <a:cubicBezTo>
                    <a:pt x="21600" y="21600"/>
                    <a:pt x="21600" y="21600"/>
                    <a:pt x="21600" y="21600"/>
                  </a:cubicBezTo>
                  <a:cubicBezTo>
                    <a:pt x="21600" y="21600"/>
                    <a:pt x="14038" y="16684"/>
                    <a:pt x="11226" y="1668"/>
                  </a:cubicBezTo>
                  <a:cubicBezTo>
                    <a:pt x="11086" y="968"/>
                    <a:pt x="10945" y="380"/>
                    <a:pt x="10844" y="129"/>
                  </a:cubicBezTo>
                  <a:lnTo>
                    <a:pt x="10842" y="127"/>
                  </a:lnTo>
                  <a:lnTo>
                    <a:pt x="10842" y="0"/>
                  </a:lnTo>
                  <a:lnTo>
                    <a:pt x="10800" y="63"/>
                  </a:lnTo>
                  <a:lnTo>
                    <a:pt x="10758" y="0"/>
                  </a:lnTo>
                  <a:lnTo>
                    <a:pt x="10758" y="127"/>
                  </a:lnTo>
                  <a:lnTo>
                    <a:pt x="10756" y="129"/>
                  </a:lnTo>
                  <a:cubicBezTo>
                    <a:pt x="10655" y="380"/>
                    <a:pt x="10514" y="968"/>
                    <a:pt x="10374" y="1668"/>
                  </a:cubicBezTo>
                  <a:cubicBezTo>
                    <a:pt x="7562" y="16684"/>
                    <a:pt x="0" y="21600"/>
                    <a:pt x="0" y="21600"/>
                  </a:cubicBezTo>
                  <a:close/>
                </a:path>
              </a:pathLst>
            </a:custGeom>
            <a:solidFill>
              <a:srgbClr val="CC9A00"/>
            </a:solidFill>
            <a:ln w="12700" cap="flat">
              <a:noFill/>
              <a:miter lim="400000"/>
            </a:ln>
            <a:effectLst/>
          </p:spPr>
          <p:txBody>
            <a:bodyPr wrap="square" lIns="45719" tIns="45719" rIns="45719" bIns="45719" numCol="1" anchor="t">
              <a:noAutofit/>
            </a:bodyPr>
            <a:lstStyle/>
            <a:p>
              <a:endParaRPr/>
            </a:p>
          </p:txBody>
        </p:sp>
        <p:sp>
          <p:nvSpPr>
            <p:cNvPr id="583" name="HIGH DEBT"/>
            <p:cNvSpPr txBox="1"/>
            <p:nvPr/>
          </p:nvSpPr>
          <p:spPr>
            <a:xfrm>
              <a:off x="550091" y="0"/>
              <a:ext cx="2339341" cy="5740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b="1">
                  <a:solidFill>
                    <a:srgbClr val="FFFFFF"/>
                  </a:solidFill>
                  <a:latin typeface="+mn-lt"/>
                  <a:ea typeface="+mn-ea"/>
                  <a:cs typeface="+mn-cs"/>
                  <a:sym typeface="Helvetica"/>
                </a:defRPr>
              </a:lvl1pPr>
            </a:lstStyle>
            <a:p>
              <a:r>
                <a:t>HIGH DEBT</a:t>
              </a:r>
            </a:p>
          </p:txBody>
        </p:sp>
      </p:grpSp>
      <p:grpSp>
        <p:nvGrpSpPr>
          <p:cNvPr id="587" name="Group"/>
          <p:cNvGrpSpPr/>
          <p:nvPr/>
        </p:nvGrpSpPr>
        <p:grpSpPr>
          <a:xfrm>
            <a:off x="3363170" y="9321363"/>
            <a:ext cx="4364713" cy="574041"/>
            <a:chOff x="0" y="0"/>
            <a:chExt cx="4364711" cy="574040"/>
          </a:xfrm>
        </p:grpSpPr>
        <p:sp>
          <p:nvSpPr>
            <p:cNvPr id="585" name="Shape"/>
            <p:cNvSpPr/>
            <p:nvPr/>
          </p:nvSpPr>
          <p:spPr>
            <a:xfrm rot="5460000" flipH="1">
              <a:off x="-37069" y="157905"/>
              <a:ext cx="309979" cy="230467"/>
            </a:xfrm>
            <a:custGeom>
              <a:avLst/>
              <a:gdLst/>
              <a:ahLst/>
              <a:cxnLst>
                <a:cxn ang="0">
                  <a:pos x="wd2" y="hd2"/>
                </a:cxn>
                <a:cxn ang="5400000">
                  <a:pos x="wd2" y="hd2"/>
                </a:cxn>
                <a:cxn ang="10800000">
                  <a:pos x="wd2" y="hd2"/>
                </a:cxn>
                <a:cxn ang="16200000">
                  <a:pos x="wd2" y="hd2"/>
                </a:cxn>
              </a:cxnLst>
              <a:rect l="0" t="0" r="r" b="b"/>
              <a:pathLst>
                <a:path w="21600" h="21600" extrusionOk="0">
                  <a:moveTo>
                    <a:pt x="0" y="21600"/>
                  </a:moveTo>
                  <a:cubicBezTo>
                    <a:pt x="0" y="21600"/>
                    <a:pt x="0" y="21600"/>
                    <a:pt x="8934" y="21600"/>
                  </a:cubicBezTo>
                  <a:lnTo>
                    <a:pt x="12666" y="21600"/>
                  </a:lnTo>
                  <a:cubicBezTo>
                    <a:pt x="21600" y="21600"/>
                    <a:pt x="21600" y="21600"/>
                    <a:pt x="21600" y="21600"/>
                  </a:cubicBezTo>
                  <a:cubicBezTo>
                    <a:pt x="21600" y="21600"/>
                    <a:pt x="14038" y="16684"/>
                    <a:pt x="11226" y="1668"/>
                  </a:cubicBezTo>
                  <a:cubicBezTo>
                    <a:pt x="11086" y="968"/>
                    <a:pt x="10945" y="380"/>
                    <a:pt x="10844" y="129"/>
                  </a:cubicBezTo>
                  <a:lnTo>
                    <a:pt x="10842" y="127"/>
                  </a:lnTo>
                  <a:lnTo>
                    <a:pt x="10842" y="0"/>
                  </a:lnTo>
                  <a:lnTo>
                    <a:pt x="10800" y="63"/>
                  </a:lnTo>
                  <a:lnTo>
                    <a:pt x="10758" y="0"/>
                  </a:lnTo>
                  <a:lnTo>
                    <a:pt x="10758" y="127"/>
                  </a:lnTo>
                  <a:lnTo>
                    <a:pt x="10756" y="129"/>
                  </a:lnTo>
                  <a:cubicBezTo>
                    <a:pt x="10655" y="380"/>
                    <a:pt x="10514" y="968"/>
                    <a:pt x="10374" y="1668"/>
                  </a:cubicBezTo>
                  <a:cubicBezTo>
                    <a:pt x="7562" y="16684"/>
                    <a:pt x="0" y="21600"/>
                    <a:pt x="0" y="21600"/>
                  </a:cubicBezTo>
                  <a:close/>
                </a:path>
              </a:pathLst>
            </a:custGeom>
            <a:solidFill>
              <a:srgbClr val="CC9A00"/>
            </a:solidFill>
            <a:ln w="12700" cap="flat">
              <a:noFill/>
              <a:miter lim="400000"/>
            </a:ln>
            <a:effectLst/>
          </p:spPr>
          <p:txBody>
            <a:bodyPr wrap="square" lIns="45719" tIns="45719" rIns="45719" bIns="45719" numCol="1" anchor="t">
              <a:noAutofit/>
            </a:bodyPr>
            <a:lstStyle/>
            <a:p>
              <a:endParaRPr/>
            </a:p>
          </p:txBody>
        </p:sp>
        <p:sp>
          <p:nvSpPr>
            <p:cNvPr id="586" name="YOUNG CHILDREN"/>
            <p:cNvSpPr txBox="1"/>
            <p:nvPr/>
          </p:nvSpPr>
          <p:spPr>
            <a:xfrm>
              <a:off x="557727" y="0"/>
              <a:ext cx="3806985" cy="574040"/>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none" lIns="45719" tIns="45719" rIns="45719" bIns="45719" numCol="1" anchor="t">
              <a:spAutoFit/>
            </a:bodyPr>
            <a:lstStyle>
              <a:lvl1pPr>
                <a:defRPr sz="3200" b="1">
                  <a:solidFill>
                    <a:srgbClr val="FFFFFF"/>
                  </a:solidFill>
                  <a:latin typeface="+mn-lt"/>
                  <a:ea typeface="+mn-ea"/>
                  <a:cs typeface="+mn-cs"/>
                  <a:sym typeface="Helvetica"/>
                </a:defRPr>
              </a:lvl1pPr>
            </a:lstStyle>
            <a:p>
              <a:r>
                <a:t>YOUNG CHILDREN</a:t>
              </a:r>
            </a:p>
          </p:txBody>
        </p:sp>
      </p:grpSp>
      <p:sp>
        <p:nvSpPr>
          <p:cNvPr id="588" name="Line"/>
          <p:cNvSpPr/>
          <p:nvPr/>
        </p:nvSpPr>
        <p:spPr>
          <a:xfrm flipV="1">
            <a:off x="1331063" y="6172197"/>
            <a:ext cx="2" cy="1371606"/>
          </a:xfrm>
          <a:prstGeom prst="line">
            <a:avLst/>
          </a:prstGeom>
          <a:ln w="38100">
            <a:solidFill>
              <a:srgbClr val="FFFFFF"/>
            </a:solidFill>
            <a:custDash>
              <a:ds d="200000" sp="200000"/>
            </a:custDash>
            <a:miter lim="400000"/>
          </a:ln>
        </p:spPr>
        <p:txBody>
          <a:bodyPr lIns="45718" tIns="45718" rIns="45718" bIns="45718"/>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589" name="Line"/>
          <p:cNvSpPr/>
          <p:nvPr/>
        </p:nvSpPr>
        <p:spPr>
          <a:xfrm flipV="1">
            <a:off x="1331063" y="9675896"/>
            <a:ext cx="2" cy="1371606"/>
          </a:xfrm>
          <a:prstGeom prst="line">
            <a:avLst/>
          </a:prstGeom>
          <a:ln w="38100">
            <a:solidFill>
              <a:srgbClr val="FFFFFF"/>
            </a:solidFill>
            <a:custDash>
              <a:ds d="200000" sp="200000"/>
            </a:custDash>
            <a:miter lim="400000"/>
          </a:ln>
        </p:spPr>
        <p:txBody>
          <a:bodyPr lIns="45718" tIns="45718" rIns="45718" bIns="45718"/>
          <a:lstStyle/>
          <a:p>
            <a:pPr algn="ctr" defTabSz="825500">
              <a:defRPr sz="3000">
                <a:solidFill>
                  <a:srgbClr val="FFFFFF"/>
                </a:solidFill>
                <a:latin typeface="Helvetica Neue Medium"/>
                <a:ea typeface="Helvetica Neue Medium"/>
                <a:cs typeface="Helvetica Neue Medium"/>
                <a:sym typeface="Helvetica Neue Medium"/>
              </a:defRPr>
            </a:pPr>
            <a:endParaRPr/>
          </a:p>
        </p:txBody>
      </p:sp>
      <p:sp>
        <p:nvSpPr>
          <p:cNvPr id="590" name="$300"/>
          <p:cNvSpPr txBox="1"/>
          <p:nvPr/>
        </p:nvSpPr>
        <p:spPr>
          <a:xfrm>
            <a:off x="396125" y="7639154"/>
            <a:ext cx="1869878" cy="1168401"/>
          </a:xfrm>
          <a:prstGeom prst="rect">
            <a:avLst/>
          </a:prstGeom>
          <a:ln w="254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7200">
                <a:solidFill>
                  <a:srgbClr val="FFFFFF"/>
                </a:solidFill>
                <a:latin typeface="DIN Alternate Bold"/>
                <a:ea typeface="DIN Alternate Bold"/>
                <a:cs typeface="DIN Alternate Bold"/>
                <a:sym typeface="DIN Alternate Bold"/>
              </a:defRPr>
            </a:lvl1pPr>
          </a:lstStyle>
          <a:p>
            <a:r>
              <a:t>$300</a:t>
            </a:r>
          </a:p>
        </p:txBody>
      </p:sp>
      <p:sp>
        <p:nvSpPr>
          <p:cNvPr id="591" name="MONTHLY…"/>
          <p:cNvSpPr txBox="1"/>
          <p:nvPr/>
        </p:nvSpPr>
        <p:spPr>
          <a:xfrm>
            <a:off x="416514" y="8664730"/>
            <a:ext cx="1829099" cy="812801"/>
          </a:xfrm>
          <a:prstGeom prst="rect">
            <a:avLst/>
          </a:prstGeom>
          <a:ln w="254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p>
            <a:pPr algn="ctr" defTabSz="825500">
              <a:defRPr sz="2400">
                <a:solidFill>
                  <a:srgbClr val="BF9133"/>
                </a:solidFill>
                <a:latin typeface="DIN Alternate Bold"/>
                <a:ea typeface="DIN Alternate Bold"/>
                <a:cs typeface="DIN Alternate Bold"/>
                <a:sym typeface="DIN Alternate Bold"/>
              </a:defRPr>
            </a:pPr>
            <a:r>
              <a:t>MONTHLY</a:t>
            </a:r>
          </a:p>
          <a:p>
            <a:pPr algn="ctr" defTabSz="825500">
              <a:defRPr sz="2400">
                <a:solidFill>
                  <a:srgbClr val="BF9133"/>
                </a:solidFill>
                <a:latin typeface="DIN Alternate Bold"/>
                <a:ea typeface="DIN Alternate Bold"/>
                <a:cs typeface="DIN Alternate Bold"/>
                <a:sym typeface="DIN Alternate Bold"/>
              </a:defRPr>
            </a:pPr>
            <a:r>
              <a:t>INVESTMENT</a:t>
            </a:r>
          </a:p>
        </p:txBody>
      </p:sp>
      <p:sp>
        <p:nvSpPr>
          <p:cNvPr id="592" name="Rectangle"/>
          <p:cNvSpPr/>
          <p:nvPr/>
        </p:nvSpPr>
        <p:spPr>
          <a:xfrm>
            <a:off x="2591339" y="6159191"/>
            <a:ext cx="2071626" cy="637541"/>
          </a:xfrm>
          <a:prstGeom prst="rect">
            <a:avLst/>
          </a:prstGeom>
          <a:solidFill>
            <a:srgbClr val="FFC000">
              <a:alpha val="57645"/>
            </a:srgbClr>
          </a:solidFill>
          <a:ln w="12700">
            <a:miter lim="400000"/>
          </a:ln>
        </p:spPr>
        <p:txBody>
          <a:bodyPr lIns="45719" rIns="45719" anchor="ctr"/>
          <a:lstStyle/>
          <a:p>
            <a:pPr algn="ctr">
              <a:defRPr>
                <a:latin typeface="+mn-lt"/>
                <a:ea typeface="+mn-ea"/>
                <a:cs typeface="+mn-cs"/>
                <a:sym typeface="Helvetica"/>
              </a:defRPr>
            </a:pPr>
            <a:endParaRPr/>
          </a:p>
        </p:txBody>
      </p:sp>
      <p:sp>
        <p:nvSpPr>
          <p:cNvPr id="593" name="TODAY"/>
          <p:cNvSpPr txBox="1"/>
          <p:nvPr/>
        </p:nvSpPr>
        <p:spPr>
          <a:xfrm>
            <a:off x="2680104" y="6190941"/>
            <a:ext cx="1482091"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200" b="1">
                <a:solidFill>
                  <a:srgbClr val="FFFFFF"/>
                </a:solidFill>
                <a:latin typeface="+mn-lt"/>
                <a:ea typeface="+mn-ea"/>
                <a:cs typeface="+mn-cs"/>
                <a:sym typeface="Helvetica"/>
              </a:defRPr>
            </a:lvl1pPr>
          </a:lstStyle>
          <a:p>
            <a:r>
              <a:t>TODAY</a:t>
            </a:r>
          </a:p>
        </p:txBody>
      </p:sp>
      <p:sp>
        <p:nvSpPr>
          <p:cNvPr id="594" name="Line"/>
          <p:cNvSpPr/>
          <p:nvPr/>
        </p:nvSpPr>
        <p:spPr>
          <a:xfrm>
            <a:off x="4660933" y="6786260"/>
            <a:ext cx="4084049" cy="1"/>
          </a:xfrm>
          <a:prstGeom prst="line">
            <a:avLst/>
          </a:prstGeom>
          <a:ln w="12700">
            <a:solidFill>
              <a:srgbClr val="FFFFFF"/>
            </a:solidFill>
            <a:miter/>
          </a:ln>
        </p:spPr>
        <p:txBody>
          <a:bodyPr lIns="45719" rIns="45719"/>
          <a:lstStyle/>
          <a:p>
            <a:endParaRPr/>
          </a:p>
        </p:txBody>
      </p:sp>
      <p:sp>
        <p:nvSpPr>
          <p:cNvPr id="595" name="35/32"/>
          <p:cNvSpPr txBox="1"/>
          <p:nvPr/>
        </p:nvSpPr>
        <p:spPr>
          <a:xfrm>
            <a:off x="5853144" y="6190941"/>
            <a:ext cx="1121133"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b="1">
                <a:solidFill>
                  <a:srgbClr val="FFFFFF"/>
                </a:solidFill>
                <a:latin typeface="+mn-lt"/>
                <a:ea typeface="+mn-ea"/>
                <a:cs typeface="+mn-cs"/>
                <a:sym typeface="Helvetica"/>
              </a:defRPr>
            </a:lvl1pPr>
          </a:lstStyle>
          <a:p>
            <a:r>
              <a:t>35/32</a:t>
            </a:r>
          </a:p>
        </p:txBody>
      </p:sp>
      <p:sp>
        <p:nvSpPr>
          <p:cNvPr id="596" name="AGE"/>
          <p:cNvSpPr txBox="1"/>
          <p:nvPr/>
        </p:nvSpPr>
        <p:spPr>
          <a:xfrm>
            <a:off x="6088669" y="6775141"/>
            <a:ext cx="650083" cy="457201"/>
          </a:xfrm>
          <a:prstGeom prst="rect">
            <a:avLst/>
          </a:prstGeom>
          <a:ln w="254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2400">
                <a:solidFill>
                  <a:srgbClr val="BF9133"/>
                </a:solidFill>
                <a:latin typeface="DIN Alternate Bold"/>
                <a:ea typeface="DIN Alternate Bold"/>
                <a:cs typeface="DIN Alternate Bold"/>
                <a:sym typeface="DIN Alternate Bold"/>
              </a:defRPr>
            </a:lvl1pPr>
          </a:lstStyle>
          <a:p>
            <a:r>
              <a:t>AGE</a:t>
            </a:r>
          </a:p>
        </p:txBody>
      </p:sp>
      <p:sp>
        <p:nvSpPr>
          <p:cNvPr id="597" name="Rectangle"/>
          <p:cNvSpPr/>
          <p:nvPr/>
        </p:nvSpPr>
        <p:spPr>
          <a:xfrm>
            <a:off x="14945134" y="6249685"/>
            <a:ext cx="2745848" cy="637541"/>
          </a:xfrm>
          <a:prstGeom prst="rect">
            <a:avLst/>
          </a:prstGeom>
          <a:solidFill>
            <a:srgbClr val="FFC000">
              <a:alpha val="57645"/>
            </a:srgbClr>
          </a:solidFill>
          <a:ln w="12700">
            <a:miter lim="400000"/>
          </a:ln>
        </p:spPr>
        <p:txBody>
          <a:bodyPr lIns="45719" rIns="45719" anchor="ctr"/>
          <a:lstStyle/>
          <a:p>
            <a:pPr algn="ctr">
              <a:defRPr>
                <a:latin typeface="+mn-lt"/>
                <a:ea typeface="+mn-ea"/>
                <a:cs typeface="+mn-cs"/>
                <a:sym typeface="Helvetica"/>
              </a:defRPr>
            </a:pPr>
            <a:endParaRPr/>
          </a:p>
        </p:txBody>
      </p:sp>
      <p:sp>
        <p:nvSpPr>
          <p:cNvPr id="598" name="RETIREMENT"/>
          <p:cNvSpPr txBox="1"/>
          <p:nvPr/>
        </p:nvSpPr>
        <p:spPr>
          <a:xfrm>
            <a:off x="14945188" y="6281435"/>
            <a:ext cx="2745741"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lgn="ctr">
              <a:defRPr sz="3200" b="1">
                <a:solidFill>
                  <a:srgbClr val="FFFFFF"/>
                </a:solidFill>
                <a:latin typeface="+mn-lt"/>
                <a:ea typeface="+mn-ea"/>
                <a:cs typeface="+mn-cs"/>
                <a:sym typeface="Helvetica"/>
              </a:defRPr>
            </a:lvl1pPr>
          </a:lstStyle>
          <a:p>
            <a:r>
              <a:t>RETIREMENT</a:t>
            </a:r>
          </a:p>
        </p:txBody>
      </p:sp>
      <p:sp>
        <p:nvSpPr>
          <p:cNvPr id="599" name="Line"/>
          <p:cNvSpPr/>
          <p:nvPr/>
        </p:nvSpPr>
        <p:spPr>
          <a:xfrm>
            <a:off x="17646741" y="6876755"/>
            <a:ext cx="4084049" cy="1"/>
          </a:xfrm>
          <a:prstGeom prst="line">
            <a:avLst/>
          </a:prstGeom>
          <a:ln w="12700">
            <a:solidFill>
              <a:srgbClr val="FFFFFF"/>
            </a:solidFill>
            <a:miter/>
          </a:ln>
        </p:spPr>
        <p:txBody>
          <a:bodyPr lIns="45719" rIns="45719"/>
          <a:lstStyle/>
          <a:p>
            <a:endParaRPr/>
          </a:p>
        </p:txBody>
      </p:sp>
      <p:sp>
        <p:nvSpPr>
          <p:cNvPr id="600" name="65/62"/>
          <p:cNvSpPr txBox="1"/>
          <p:nvPr/>
        </p:nvSpPr>
        <p:spPr>
          <a:xfrm>
            <a:off x="18750052" y="6281435"/>
            <a:ext cx="1121133" cy="5740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3200" b="1">
                <a:solidFill>
                  <a:srgbClr val="FFFFFF"/>
                </a:solidFill>
                <a:latin typeface="+mn-lt"/>
                <a:ea typeface="+mn-ea"/>
                <a:cs typeface="+mn-cs"/>
                <a:sym typeface="Helvetica"/>
              </a:defRPr>
            </a:lvl1pPr>
          </a:lstStyle>
          <a:p>
            <a:r>
              <a:t>65/62</a:t>
            </a:r>
          </a:p>
        </p:txBody>
      </p:sp>
      <p:sp>
        <p:nvSpPr>
          <p:cNvPr id="601" name="AGE"/>
          <p:cNvSpPr txBox="1"/>
          <p:nvPr/>
        </p:nvSpPr>
        <p:spPr>
          <a:xfrm>
            <a:off x="18985577" y="6865635"/>
            <a:ext cx="650082" cy="457201"/>
          </a:xfrm>
          <a:prstGeom prst="rect">
            <a:avLst/>
          </a:prstGeom>
          <a:ln w="254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algn="ctr" defTabSz="825500">
              <a:defRPr sz="2400">
                <a:solidFill>
                  <a:srgbClr val="BF9133"/>
                </a:solidFill>
                <a:latin typeface="DIN Alternate Bold"/>
                <a:ea typeface="DIN Alternate Bold"/>
                <a:cs typeface="DIN Alternate Bold"/>
                <a:sym typeface="DIN Alternate Bold"/>
              </a:defRPr>
            </a:lvl1pPr>
          </a:lstStyle>
          <a:p>
            <a:r>
              <a:t>AGE</a:t>
            </a:r>
          </a:p>
        </p:txBody>
      </p:sp>
      <p:sp>
        <p:nvSpPr>
          <p:cNvPr id="602" name="RENTING…"/>
          <p:cNvSpPr txBox="1"/>
          <p:nvPr/>
        </p:nvSpPr>
        <p:spPr>
          <a:xfrm>
            <a:off x="3520096" y="547130"/>
            <a:ext cx="1932941" cy="10566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3200" b="1">
                <a:solidFill>
                  <a:srgbClr val="FFFFFF"/>
                </a:solidFill>
                <a:latin typeface="+mn-lt"/>
                <a:ea typeface="+mn-ea"/>
                <a:cs typeface="+mn-cs"/>
                <a:sym typeface="Helvetica"/>
              </a:defRPr>
            </a:pPr>
            <a:r>
              <a:t>RENTING</a:t>
            </a:r>
          </a:p>
          <a:p>
            <a:pPr algn="ctr">
              <a:defRPr sz="3200" b="1">
                <a:solidFill>
                  <a:srgbClr val="FFFFFF"/>
                </a:solidFill>
                <a:latin typeface="+mn-lt"/>
                <a:ea typeface="+mn-ea"/>
                <a:cs typeface="+mn-cs"/>
                <a:sym typeface="Helvetica"/>
              </a:defRPr>
            </a:pPr>
            <a:r>
              <a:t>WEALTH</a:t>
            </a:r>
          </a:p>
        </p:txBody>
      </p:sp>
      <p:sp>
        <p:nvSpPr>
          <p:cNvPr id="603" name="Rectangle"/>
          <p:cNvSpPr/>
          <p:nvPr/>
        </p:nvSpPr>
        <p:spPr>
          <a:xfrm>
            <a:off x="21878272" y="2437116"/>
            <a:ext cx="2289535" cy="637541"/>
          </a:xfrm>
          <a:prstGeom prst="rect">
            <a:avLst/>
          </a:prstGeom>
          <a:solidFill>
            <a:srgbClr val="FFC000">
              <a:alpha val="57645"/>
            </a:srgbClr>
          </a:solidFill>
          <a:ln w="12700">
            <a:miter lim="400000"/>
          </a:ln>
        </p:spPr>
        <p:txBody>
          <a:bodyPr lIns="45719" rIns="45719" anchor="ctr"/>
          <a:lstStyle/>
          <a:p>
            <a:pPr algn="ctr">
              <a:defRPr>
                <a:latin typeface="+mn-lt"/>
                <a:ea typeface="+mn-ea"/>
                <a:cs typeface="+mn-cs"/>
                <a:sym typeface="Helvetica"/>
              </a:defRPr>
            </a:pPr>
            <a:endParaRPr/>
          </a:p>
        </p:txBody>
      </p:sp>
      <p:sp>
        <p:nvSpPr>
          <p:cNvPr id="604" name="Line"/>
          <p:cNvSpPr/>
          <p:nvPr/>
        </p:nvSpPr>
        <p:spPr>
          <a:xfrm>
            <a:off x="16366718" y="3051486"/>
            <a:ext cx="5516473" cy="1"/>
          </a:xfrm>
          <a:prstGeom prst="line">
            <a:avLst/>
          </a:prstGeom>
          <a:ln w="12700">
            <a:solidFill>
              <a:srgbClr val="FFFFFF"/>
            </a:solidFill>
            <a:miter/>
          </a:ln>
        </p:spPr>
        <p:txBody>
          <a:bodyPr lIns="45719" rIns="45719"/>
          <a:lstStyle/>
          <a:p>
            <a:endParaRPr/>
          </a:p>
        </p:txBody>
      </p:sp>
      <p:sp>
        <p:nvSpPr>
          <p:cNvPr id="605" name="Line"/>
          <p:cNvSpPr/>
          <p:nvPr/>
        </p:nvSpPr>
        <p:spPr>
          <a:xfrm>
            <a:off x="16366718" y="3850460"/>
            <a:ext cx="5516473" cy="1"/>
          </a:xfrm>
          <a:prstGeom prst="line">
            <a:avLst/>
          </a:prstGeom>
          <a:ln w="12700">
            <a:solidFill>
              <a:srgbClr val="FFFFFF"/>
            </a:solidFill>
            <a:miter/>
          </a:ln>
        </p:spPr>
        <p:txBody>
          <a:bodyPr lIns="45719" rIns="45719"/>
          <a:lstStyle/>
          <a:p>
            <a:endParaRPr/>
          </a:p>
        </p:txBody>
      </p:sp>
      <p:sp>
        <p:nvSpPr>
          <p:cNvPr id="606" name="Line"/>
          <p:cNvSpPr/>
          <p:nvPr/>
        </p:nvSpPr>
        <p:spPr>
          <a:xfrm>
            <a:off x="16366718" y="4589485"/>
            <a:ext cx="5516473" cy="1"/>
          </a:xfrm>
          <a:prstGeom prst="line">
            <a:avLst/>
          </a:prstGeom>
          <a:ln w="12700">
            <a:solidFill>
              <a:srgbClr val="FFFFFF"/>
            </a:solidFill>
            <a:miter/>
          </a:ln>
        </p:spPr>
        <p:txBody>
          <a:bodyPr lIns="45719" rIns="45719"/>
          <a:lstStyle/>
          <a:p>
            <a:endParaRPr/>
          </a:p>
        </p:txBody>
      </p:sp>
      <p:sp>
        <p:nvSpPr>
          <p:cNvPr id="607" name="$300 x 12"/>
          <p:cNvSpPr txBox="1"/>
          <p:nvPr/>
        </p:nvSpPr>
        <p:spPr>
          <a:xfrm>
            <a:off x="17719679" y="2425559"/>
            <a:ext cx="2477094" cy="7264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200" b="1">
                <a:solidFill>
                  <a:srgbClr val="FFFFFF"/>
                </a:solidFill>
                <a:latin typeface="+mn-lt"/>
                <a:ea typeface="+mn-ea"/>
                <a:cs typeface="+mn-cs"/>
                <a:sym typeface="Helvetica"/>
              </a:defRPr>
            </a:lvl1pPr>
          </a:lstStyle>
          <a:p>
            <a:r>
              <a:t>$300 x 12</a:t>
            </a:r>
          </a:p>
        </p:txBody>
      </p:sp>
      <p:sp>
        <p:nvSpPr>
          <p:cNvPr id="608" name="$3,600 x 30"/>
          <p:cNvSpPr txBox="1"/>
          <p:nvPr/>
        </p:nvSpPr>
        <p:spPr>
          <a:xfrm>
            <a:off x="17298260" y="3233787"/>
            <a:ext cx="3218332" cy="7264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200" b="1">
                <a:solidFill>
                  <a:srgbClr val="FFFFFF"/>
                </a:solidFill>
                <a:latin typeface="+mn-lt"/>
                <a:ea typeface="+mn-ea"/>
                <a:cs typeface="+mn-cs"/>
                <a:sym typeface="Helvetica"/>
              </a:defRPr>
            </a:lvl1pPr>
          </a:lstStyle>
          <a:p>
            <a:r>
              <a:t>$3,600 x 30  </a:t>
            </a:r>
          </a:p>
        </p:txBody>
      </p:sp>
      <p:sp>
        <p:nvSpPr>
          <p:cNvPr id="609" name="ESTABLISHED…"/>
          <p:cNvSpPr txBox="1"/>
          <p:nvPr/>
        </p:nvSpPr>
        <p:spPr>
          <a:xfrm>
            <a:off x="18426535" y="547130"/>
            <a:ext cx="2941797" cy="10566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3200" b="1">
                <a:solidFill>
                  <a:srgbClr val="FFFFFF"/>
                </a:solidFill>
                <a:latin typeface="+mn-lt"/>
                <a:ea typeface="+mn-ea"/>
                <a:cs typeface="+mn-cs"/>
                <a:sym typeface="Helvetica"/>
              </a:defRPr>
            </a:pPr>
            <a:r>
              <a:t>ESTABLISHED</a:t>
            </a:r>
          </a:p>
          <a:p>
            <a:pPr algn="ctr">
              <a:defRPr sz="3200" b="1">
                <a:solidFill>
                  <a:srgbClr val="FFFFFF"/>
                </a:solidFill>
                <a:latin typeface="+mn-lt"/>
                <a:ea typeface="+mn-ea"/>
                <a:cs typeface="+mn-cs"/>
                <a:sym typeface="Helvetica"/>
              </a:defRPr>
            </a:pPr>
            <a:r>
              <a:t>WEALTH</a:t>
            </a:r>
          </a:p>
        </p:txBody>
      </p:sp>
      <p:sp>
        <p:nvSpPr>
          <p:cNvPr id="610" name="$3,600"/>
          <p:cNvSpPr txBox="1"/>
          <p:nvPr/>
        </p:nvSpPr>
        <p:spPr>
          <a:xfrm>
            <a:off x="21868882" y="2386948"/>
            <a:ext cx="1735595" cy="7264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200" b="1">
                <a:solidFill>
                  <a:srgbClr val="FFFFFF"/>
                </a:solidFill>
                <a:latin typeface="+mn-lt"/>
                <a:ea typeface="+mn-ea"/>
                <a:cs typeface="+mn-cs"/>
                <a:sym typeface="Helvetica"/>
              </a:defRPr>
            </a:lvl1pPr>
          </a:lstStyle>
          <a:p>
            <a:r>
              <a:t>$3,600</a:t>
            </a:r>
          </a:p>
        </p:txBody>
      </p:sp>
      <p:sp>
        <p:nvSpPr>
          <p:cNvPr id="611" name="MONTHS"/>
          <p:cNvSpPr txBox="1"/>
          <p:nvPr/>
        </p:nvSpPr>
        <p:spPr>
          <a:xfrm>
            <a:off x="20277587" y="2656188"/>
            <a:ext cx="1264444" cy="457201"/>
          </a:xfrm>
          <a:prstGeom prst="rect">
            <a:avLst/>
          </a:prstGeom>
          <a:ln w="254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400">
                <a:solidFill>
                  <a:srgbClr val="BF9133"/>
                </a:solidFill>
                <a:latin typeface="DIN Alternate Bold"/>
                <a:ea typeface="DIN Alternate Bold"/>
                <a:cs typeface="DIN Alternate Bold"/>
                <a:sym typeface="DIN Alternate Bold"/>
              </a:defRPr>
            </a:lvl1pPr>
          </a:lstStyle>
          <a:p>
            <a:r>
              <a:t>MONTHS</a:t>
            </a:r>
          </a:p>
        </p:txBody>
      </p:sp>
      <p:sp>
        <p:nvSpPr>
          <p:cNvPr id="612" name="YEARS"/>
          <p:cNvSpPr txBox="1"/>
          <p:nvPr/>
        </p:nvSpPr>
        <p:spPr>
          <a:xfrm>
            <a:off x="20304078" y="3439754"/>
            <a:ext cx="982862" cy="457201"/>
          </a:xfrm>
          <a:prstGeom prst="rect">
            <a:avLst/>
          </a:prstGeom>
          <a:ln w="25400">
            <a:miter lim="400000"/>
          </a:ln>
          <a:extLst>
            <a:ext uri="{C572A759-6A51-4108-AA02-DFA0A04FC94B}">
              <ma14:wrappingTextBoxFlag xmlns:ma14="http://schemas.microsoft.com/office/mac/drawingml/2011/main" xmlns="" val="1"/>
            </a:ext>
          </a:extLst>
        </p:spPr>
        <p:txBody>
          <a:bodyPr wrap="none" lIns="50800" tIns="50800" rIns="50800" bIns="50800" anchor="ctr">
            <a:spAutoFit/>
          </a:bodyPr>
          <a:lstStyle>
            <a:lvl1pPr defTabSz="825500">
              <a:defRPr sz="2400">
                <a:solidFill>
                  <a:srgbClr val="BF9133"/>
                </a:solidFill>
                <a:latin typeface="DIN Alternate Bold"/>
                <a:ea typeface="DIN Alternate Bold"/>
                <a:cs typeface="DIN Alternate Bold"/>
                <a:sym typeface="DIN Alternate Bold"/>
              </a:defRPr>
            </a:lvl1pPr>
          </a:lstStyle>
          <a:p>
            <a:r>
              <a:t>YEARS</a:t>
            </a:r>
          </a:p>
        </p:txBody>
      </p:sp>
      <p:sp>
        <p:nvSpPr>
          <p:cNvPr id="613" name="MUTUAL FUND"/>
          <p:cNvSpPr txBox="1"/>
          <p:nvPr/>
        </p:nvSpPr>
        <p:spPr>
          <a:xfrm>
            <a:off x="343460" y="11916154"/>
            <a:ext cx="2203808" cy="396241"/>
          </a:xfrm>
          <a:prstGeom prst="rect">
            <a:avLst/>
          </a:prstGeom>
          <a:ln w="25400">
            <a:miter lim="400000"/>
          </a:ln>
          <a:extLst>
            <a:ext uri="{C572A759-6A51-4108-AA02-DFA0A04FC94B}">
              <ma14:wrappingTextBoxFlag xmlns:ma14="http://schemas.microsoft.com/office/mac/drawingml/2011/main" xmlns="" val="1"/>
            </a:ext>
          </a:extLst>
        </p:spPr>
        <p:txBody>
          <a:bodyPr lIns="45719" rIns="45719">
            <a:spAutoFit/>
          </a:bodyPr>
          <a:lstStyle>
            <a:lvl1pPr algn="ctr">
              <a:defRPr sz="2000" b="1">
                <a:solidFill>
                  <a:srgbClr val="FFFFFF"/>
                </a:solidFill>
                <a:latin typeface="+mn-lt"/>
                <a:ea typeface="+mn-ea"/>
                <a:cs typeface="+mn-cs"/>
                <a:sym typeface="Helvetica"/>
              </a:defRPr>
            </a:lvl1pPr>
          </a:lstStyle>
          <a:p>
            <a:r>
              <a:t>MUTUAL FUND</a:t>
            </a:r>
          </a:p>
        </p:txBody>
      </p:sp>
      <p:sp>
        <p:nvSpPr>
          <p:cNvPr id="614" name="$200"/>
          <p:cNvSpPr txBox="1"/>
          <p:nvPr/>
        </p:nvSpPr>
        <p:spPr>
          <a:xfrm>
            <a:off x="799990" y="11251872"/>
            <a:ext cx="1290748" cy="7264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200" b="1">
                <a:latin typeface="+mn-lt"/>
                <a:ea typeface="+mn-ea"/>
                <a:cs typeface="+mn-cs"/>
                <a:sym typeface="Helvetica"/>
              </a:defRPr>
            </a:lvl1pPr>
          </a:lstStyle>
          <a:p>
            <a:r>
              <a:t>$200</a:t>
            </a:r>
          </a:p>
        </p:txBody>
      </p:sp>
      <p:sp>
        <p:nvSpPr>
          <p:cNvPr id="615" name="THEORY OF DECREASING RESPONSIBILTY"/>
          <p:cNvSpPr txBox="1"/>
          <p:nvPr/>
        </p:nvSpPr>
        <p:spPr>
          <a:xfrm>
            <a:off x="7317400" y="2867951"/>
            <a:ext cx="9424800" cy="1381528"/>
          </a:xfrm>
          <a:prstGeom prst="rect">
            <a:avLst/>
          </a:prstGeom>
          <a:ln w="254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defTabSz="825500">
              <a:defRPr sz="4200" b="1">
                <a:solidFill>
                  <a:srgbClr val="FFFFFF"/>
                </a:solidFill>
                <a:latin typeface="Helvetica Neue"/>
                <a:ea typeface="Helvetica Neue"/>
                <a:cs typeface="Helvetica Neue"/>
                <a:sym typeface="Helvetica Neue"/>
              </a:defRPr>
            </a:lvl1pPr>
          </a:lstStyle>
          <a:p>
            <a:r>
              <a:t>THEORY OF DECREASING RESPONSIBILTY</a:t>
            </a:r>
          </a:p>
        </p:txBody>
      </p:sp>
      <p:sp>
        <p:nvSpPr>
          <p:cNvPr id="616" name="HOW LIFE WORKS"/>
          <p:cNvSpPr txBox="1"/>
          <p:nvPr/>
        </p:nvSpPr>
        <p:spPr>
          <a:xfrm>
            <a:off x="7317400" y="4345586"/>
            <a:ext cx="9424800" cy="733829"/>
          </a:xfrm>
          <a:prstGeom prst="rect">
            <a:avLst/>
          </a:prstGeom>
          <a:ln w="25400">
            <a:miter lim="400000"/>
          </a:ln>
          <a:extLst>
            <a:ext uri="{C572A759-6A51-4108-AA02-DFA0A04FC94B}">
              <ma14:wrappingTextBoxFlag xmlns:ma14="http://schemas.microsoft.com/office/mac/drawingml/2011/main" xmlns="" val="1"/>
            </a:ext>
          </a:extLst>
        </p:spPr>
        <p:txBody>
          <a:bodyPr lIns="50800" tIns="50800" rIns="50800" bIns="50800" anchor="ctr">
            <a:spAutoFit/>
          </a:bodyPr>
          <a:lstStyle>
            <a:lvl1pPr algn="ctr" defTabSz="825500">
              <a:defRPr sz="4200" b="1">
                <a:solidFill>
                  <a:srgbClr val="CC9A37"/>
                </a:solidFill>
                <a:latin typeface="Helvetica Neue"/>
                <a:ea typeface="Helvetica Neue"/>
                <a:cs typeface="Helvetica Neue"/>
                <a:sym typeface="Helvetica Neue"/>
              </a:defRPr>
            </a:lvl1pPr>
          </a:lstStyle>
          <a:p>
            <a:r>
              <a:t>HOW LIFE WORKS</a:t>
            </a:r>
          </a:p>
        </p:txBody>
      </p:sp>
      <p:sp>
        <p:nvSpPr>
          <p:cNvPr id="617" name="ROTH IRA  TAX FREE @59 1/2"/>
          <p:cNvSpPr txBox="1"/>
          <p:nvPr/>
        </p:nvSpPr>
        <p:spPr>
          <a:xfrm>
            <a:off x="16926926" y="3927516"/>
            <a:ext cx="4288270" cy="12852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4200" b="1">
                <a:solidFill>
                  <a:srgbClr val="FFFFFF"/>
                </a:solidFill>
                <a:latin typeface="+mn-lt"/>
                <a:ea typeface="+mn-ea"/>
                <a:cs typeface="+mn-cs"/>
                <a:sym typeface="Helvetica"/>
              </a:defRPr>
            </a:pPr>
            <a:r>
              <a:t>ROTH IRA </a:t>
            </a:r>
            <a:br/>
            <a:r>
              <a:rPr sz="3700"/>
              <a:t>TAX FREE @59 1/2</a:t>
            </a:r>
          </a:p>
        </p:txBody>
      </p:sp>
      <p:sp>
        <p:nvSpPr>
          <p:cNvPr id="618" name="$452,097"/>
          <p:cNvSpPr txBox="1"/>
          <p:nvPr/>
        </p:nvSpPr>
        <p:spPr>
          <a:xfrm>
            <a:off x="21858591" y="3902116"/>
            <a:ext cx="2328898" cy="7264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200" b="1">
                <a:solidFill>
                  <a:srgbClr val="FFFFFF"/>
                </a:solidFill>
                <a:latin typeface="+mn-lt"/>
                <a:ea typeface="+mn-ea"/>
                <a:cs typeface="+mn-cs"/>
                <a:sym typeface="Helvetica"/>
              </a:defRPr>
            </a:lvl1pPr>
          </a:lstStyle>
          <a:p>
            <a:r>
              <a:t>$452,097</a:t>
            </a:r>
          </a:p>
        </p:txBody>
      </p:sp>
      <p:sp>
        <p:nvSpPr>
          <p:cNvPr id="619" name="Rectangle"/>
          <p:cNvSpPr/>
          <p:nvPr/>
        </p:nvSpPr>
        <p:spPr>
          <a:xfrm>
            <a:off x="21883785" y="3969509"/>
            <a:ext cx="2289535" cy="637541"/>
          </a:xfrm>
          <a:prstGeom prst="rect">
            <a:avLst/>
          </a:prstGeom>
          <a:solidFill>
            <a:srgbClr val="017100"/>
          </a:solidFill>
          <a:ln w="12700">
            <a:miter lim="400000"/>
          </a:ln>
        </p:spPr>
        <p:txBody>
          <a:bodyPr lIns="45719" rIns="45719" anchor="ctr"/>
          <a:lstStyle/>
          <a:p>
            <a:pPr algn="ctr" defTabSz="825500">
              <a:defRPr sz="3200">
                <a:solidFill>
                  <a:srgbClr val="FFFFFF"/>
                </a:solidFill>
                <a:latin typeface="Helvetica Neue Medium"/>
                <a:ea typeface="Helvetica Neue Medium"/>
                <a:cs typeface="Helvetica Neue Medium"/>
                <a:sym typeface="Helvetica Neue Medium"/>
              </a:defRPr>
            </a:pPr>
            <a:endParaRPr/>
          </a:p>
        </p:txBody>
      </p:sp>
      <p:sp>
        <p:nvSpPr>
          <p:cNvPr id="620" name="$452,097"/>
          <p:cNvSpPr txBox="1"/>
          <p:nvPr/>
        </p:nvSpPr>
        <p:spPr>
          <a:xfrm>
            <a:off x="21847954" y="3921284"/>
            <a:ext cx="2328899" cy="726441"/>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lvl1pPr>
              <a:defRPr sz="4200" b="1">
                <a:solidFill>
                  <a:srgbClr val="FFFFFF"/>
                </a:solidFill>
                <a:latin typeface="+mn-lt"/>
                <a:ea typeface="+mn-ea"/>
                <a:cs typeface="+mn-cs"/>
                <a:sym typeface="Helvetica"/>
              </a:defRPr>
            </a:lvl1pPr>
          </a:lstStyle>
          <a:p>
            <a:r>
              <a:t>$452,097</a:t>
            </a:r>
          </a:p>
        </p:txBody>
      </p:sp>
    </p:spTree>
  </p:cSld>
  <p:clrMapOvr>
    <a:masterClrMapping/>
  </p:clrMapOvr>
  <p:transition spd="slow">
    <p:dissolve/>
  </p:transition>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2" presetClass="entr" presetSubtype="8" fill="hold" grpId="0" nodeType="clickEffect">
                                  <p:stCondLst>
                                    <p:cond delay="0"/>
                                  </p:stCondLst>
                                  <p:iterate>
                                    <p:tmAbs val="0"/>
                                  </p:iterate>
                                  <p:childTnLst>
                                    <p:set>
                                      <p:cBhvr>
                                        <p:cTn id="6" fill="hold"/>
                                        <p:tgtEl>
                                          <p:spTgt spid="554"/>
                                        </p:tgtEl>
                                        <p:attrNameLst>
                                          <p:attrName>style.visibility</p:attrName>
                                        </p:attrNameLst>
                                      </p:cBhvr>
                                      <p:to>
                                        <p:strVal val="visible"/>
                                      </p:to>
                                    </p:set>
                                    <p:animEffect transition="in" filter="wipe(left)">
                                      <p:cBhvr>
                                        <p:cTn id="7" dur="300"/>
                                        <p:tgtEl>
                                          <p:spTgt spid="554"/>
                                        </p:tgtEl>
                                      </p:cBhvr>
                                    </p:animEffect>
                                  </p:childTnLst>
                                </p:cTn>
                              </p:par>
                            </p:childTnLst>
                          </p:cTn>
                        </p:par>
                        <p:par>
                          <p:cTn id="8" fill="hold">
                            <p:stCondLst>
                              <p:cond delay="300"/>
                            </p:stCondLst>
                            <p:childTnLst>
                              <p:par>
                                <p:cTn id="9" presetID="22" presetClass="entr" presetSubtype="8" fill="hold" grpId="0" nodeType="afterEffect">
                                  <p:stCondLst>
                                    <p:cond delay="0"/>
                                  </p:stCondLst>
                                  <p:iterate>
                                    <p:tmAbs val="0"/>
                                  </p:iterate>
                                  <p:childTnLst>
                                    <p:set>
                                      <p:cBhvr>
                                        <p:cTn id="10" fill="hold"/>
                                        <p:tgtEl>
                                          <p:spTgt spid="556"/>
                                        </p:tgtEl>
                                        <p:attrNameLst>
                                          <p:attrName>style.visibility</p:attrName>
                                        </p:attrNameLst>
                                      </p:cBhvr>
                                      <p:to>
                                        <p:strVal val="visible"/>
                                      </p:to>
                                    </p:set>
                                    <p:animEffect transition="in" filter="wipe(left)">
                                      <p:cBhvr>
                                        <p:cTn id="11" dur="300"/>
                                        <p:tgtEl>
                                          <p:spTgt spid="556"/>
                                        </p:tgtEl>
                                      </p:cBhvr>
                                    </p:animEffect>
                                  </p:childTnLst>
                                </p:cTn>
                              </p:par>
                            </p:childTnLst>
                          </p:cTn>
                        </p:par>
                        <p:par>
                          <p:cTn id="12" fill="hold">
                            <p:stCondLst>
                              <p:cond delay="600"/>
                            </p:stCondLst>
                            <p:childTnLst>
                              <p:par>
                                <p:cTn id="13" presetID="23" presetClass="entr" presetSubtype="16" fill="hold" grpId="0" nodeType="afterEffect">
                                  <p:stCondLst>
                                    <p:cond delay="0"/>
                                  </p:stCondLst>
                                  <p:iterate>
                                    <p:tmAbs val="0"/>
                                  </p:iterate>
                                  <p:childTnLst>
                                    <p:set>
                                      <p:cBhvr>
                                        <p:cTn id="14" fill="hold"/>
                                        <p:tgtEl>
                                          <p:spTgt spid="592"/>
                                        </p:tgtEl>
                                        <p:attrNameLst>
                                          <p:attrName>style.visibility</p:attrName>
                                        </p:attrNameLst>
                                      </p:cBhvr>
                                      <p:to>
                                        <p:strVal val="visible"/>
                                      </p:to>
                                    </p:set>
                                    <p:anim calcmode="lin" valueType="num">
                                      <p:cBhvr>
                                        <p:cTn id="15" dur="600" fill="hold"/>
                                        <p:tgtEl>
                                          <p:spTgt spid="592"/>
                                        </p:tgtEl>
                                        <p:attrNameLst>
                                          <p:attrName>ppt_w</p:attrName>
                                        </p:attrNameLst>
                                      </p:cBhvr>
                                      <p:tavLst>
                                        <p:tav tm="0">
                                          <p:val>
                                            <p:fltVal val="0"/>
                                          </p:val>
                                        </p:tav>
                                        <p:tav tm="100000">
                                          <p:val>
                                            <p:strVal val="#ppt_w"/>
                                          </p:val>
                                        </p:tav>
                                      </p:tavLst>
                                    </p:anim>
                                    <p:anim calcmode="lin" valueType="num">
                                      <p:cBhvr>
                                        <p:cTn id="16" dur="600" fill="hold"/>
                                        <p:tgtEl>
                                          <p:spTgt spid="592"/>
                                        </p:tgtEl>
                                        <p:attrNameLst>
                                          <p:attrName>ppt_h</p:attrName>
                                        </p:attrNameLst>
                                      </p:cBhvr>
                                      <p:tavLst>
                                        <p:tav tm="0">
                                          <p:val>
                                            <p:fltVal val="0"/>
                                          </p:val>
                                        </p:tav>
                                        <p:tav tm="100000">
                                          <p:val>
                                            <p:strVal val="#ppt_h"/>
                                          </p:val>
                                        </p:tav>
                                      </p:tavLst>
                                    </p:anim>
                                  </p:childTnLst>
                                </p:cTn>
                              </p:par>
                            </p:childTnLst>
                          </p:cTn>
                        </p:par>
                        <p:par>
                          <p:cTn id="17" fill="hold">
                            <p:stCondLst>
                              <p:cond delay="1200"/>
                            </p:stCondLst>
                            <p:childTnLst>
                              <p:par>
                                <p:cTn id="18" presetID="23" presetClass="entr" presetSubtype="16" fill="hold" grpId="0" nodeType="afterEffect">
                                  <p:stCondLst>
                                    <p:cond delay="0"/>
                                  </p:stCondLst>
                                  <p:iterate>
                                    <p:tmAbs val="0"/>
                                  </p:iterate>
                                  <p:childTnLst>
                                    <p:set>
                                      <p:cBhvr>
                                        <p:cTn id="19" fill="hold"/>
                                        <p:tgtEl>
                                          <p:spTgt spid="593"/>
                                        </p:tgtEl>
                                        <p:attrNameLst>
                                          <p:attrName>style.visibility</p:attrName>
                                        </p:attrNameLst>
                                      </p:cBhvr>
                                      <p:to>
                                        <p:strVal val="visible"/>
                                      </p:to>
                                    </p:set>
                                    <p:anim calcmode="lin" valueType="num">
                                      <p:cBhvr>
                                        <p:cTn id="20" dur="600" fill="hold"/>
                                        <p:tgtEl>
                                          <p:spTgt spid="593"/>
                                        </p:tgtEl>
                                        <p:attrNameLst>
                                          <p:attrName>ppt_w</p:attrName>
                                        </p:attrNameLst>
                                      </p:cBhvr>
                                      <p:tavLst>
                                        <p:tav tm="0">
                                          <p:val>
                                            <p:fltVal val="0"/>
                                          </p:val>
                                        </p:tav>
                                        <p:tav tm="100000">
                                          <p:val>
                                            <p:strVal val="#ppt_w"/>
                                          </p:val>
                                        </p:tav>
                                      </p:tavLst>
                                    </p:anim>
                                    <p:anim calcmode="lin" valueType="num">
                                      <p:cBhvr>
                                        <p:cTn id="21" dur="600" fill="hold"/>
                                        <p:tgtEl>
                                          <p:spTgt spid="593"/>
                                        </p:tgtEl>
                                        <p:attrNameLst>
                                          <p:attrName>ppt_h</p:attrName>
                                        </p:attrNameLst>
                                      </p:cBhvr>
                                      <p:tavLst>
                                        <p:tav tm="0">
                                          <p:val>
                                            <p:fltVal val="0"/>
                                          </p:val>
                                        </p:tav>
                                        <p:tav tm="100000">
                                          <p:val>
                                            <p:strVal val="#ppt_h"/>
                                          </p:val>
                                        </p:tav>
                                      </p:tavLst>
                                    </p:anim>
                                  </p:childTnLst>
                                </p:cTn>
                              </p:par>
                            </p:childTnLst>
                          </p:cTn>
                        </p:par>
                        <p:par>
                          <p:cTn id="22" fill="hold">
                            <p:stCondLst>
                              <p:cond delay="1800"/>
                            </p:stCondLst>
                            <p:childTnLst>
                              <p:par>
                                <p:cTn id="23" presetID="9" presetClass="entr" fill="hold" grpId="0" nodeType="afterEffect">
                                  <p:stCondLst>
                                    <p:cond delay="0"/>
                                  </p:stCondLst>
                                  <p:iterate>
                                    <p:tmAbs val="0"/>
                                  </p:iterate>
                                  <p:childTnLst>
                                    <p:set>
                                      <p:cBhvr>
                                        <p:cTn id="24" fill="hold"/>
                                        <p:tgtEl>
                                          <p:spTgt spid="594"/>
                                        </p:tgtEl>
                                        <p:attrNameLst>
                                          <p:attrName>style.visibility</p:attrName>
                                        </p:attrNameLst>
                                      </p:cBhvr>
                                      <p:to>
                                        <p:strVal val="visible"/>
                                      </p:to>
                                    </p:set>
                                    <p:animEffect transition="in" filter="dissolve">
                                      <p:cBhvr>
                                        <p:cTn id="25" dur="300"/>
                                        <p:tgtEl>
                                          <p:spTgt spid="594"/>
                                        </p:tgtEl>
                                      </p:cBhvr>
                                    </p:animEffect>
                                  </p:childTnLst>
                                </p:cTn>
                              </p:par>
                            </p:childTnLst>
                          </p:cTn>
                        </p:par>
                        <p:par>
                          <p:cTn id="26" fill="hold">
                            <p:stCondLst>
                              <p:cond delay="2100"/>
                            </p:stCondLst>
                            <p:childTnLst>
                              <p:par>
                                <p:cTn id="27" presetID="23" presetClass="entr" presetSubtype="16" fill="hold" grpId="0" nodeType="afterEffect">
                                  <p:stCondLst>
                                    <p:cond delay="0"/>
                                  </p:stCondLst>
                                  <p:iterate>
                                    <p:tmAbs val="0"/>
                                  </p:iterate>
                                  <p:childTnLst>
                                    <p:set>
                                      <p:cBhvr>
                                        <p:cTn id="28" fill="hold"/>
                                        <p:tgtEl>
                                          <p:spTgt spid="595"/>
                                        </p:tgtEl>
                                        <p:attrNameLst>
                                          <p:attrName>style.visibility</p:attrName>
                                        </p:attrNameLst>
                                      </p:cBhvr>
                                      <p:to>
                                        <p:strVal val="visible"/>
                                      </p:to>
                                    </p:set>
                                    <p:anim calcmode="lin" valueType="num">
                                      <p:cBhvr>
                                        <p:cTn id="29" dur="600" fill="hold"/>
                                        <p:tgtEl>
                                          <p:spTgt spid="595"/>
                                        </p:tgtEl>
                                        <p:attrNameLst>
                                          <p:attrName>ppt_w</p:attrName>
                                        </p:attrNameLst>
                                      </p:cBhvr>
                                      <p:tavLst>
                                        <p:tav tm="0">
                                          <p:val>
                                            <p:fltVal val="0"/>
                                          </p:val>
                                        </p:tav>
                                        <p:tav tm="100000">
                                          <p:val>
                                            <p:strVal val="#ppt_w"/>
                                          </p:val>
                                        </p:tav>
                                      </p:tavLst>
                                    </p:anim>
                                    <p:anim calcmode="lin" valueType="num">
                                      <p:cBhvr>
                                        <p:cTn id="30" dur="600" fill="hold"/>
                                        <p:tgtEl>
                                          <p:spTgt spid="595"/>
                                        </p:tgtEl>
                                        <p:attrNameLst>
                                          <p:attrName>ppt_h</p:attrName>
                                        </p:attrNameLst>
                                      </p:cBhvr>
                                      <p:tavLst>
                                        <p:tav tm="0">
                                          <p:val>
                                            <p:fltVal val="0"/>
                                          </p:val>
                                        </p:tav>
                                        <p:tav tm="100000">
                                          <p:val>
                                            <p:strVal val="#ppt_h"/>
                                          </p:val>
                                        </p:tav>
                                      </p:tavLst>
                                    </p:anim>
                                  </p:childTnLst>
                                </p:cTn>
                              </p:par>
                            </p:childTnLst>
                          </p:cTn>
                        </p:par>
                        <p:par>
                          <p:cTn id="31" fill="hold">
                            <p:stCondLst>
                              <p:cond delay="2700"/>
                            </p:stCondLst>
                            <p:childTnLst>
                              <p:par>
                                <p:cTn id="32" presetID="23" presetClass="entr" presetSubtype="16" fill="hold" grpId="0" nodeType="afterEffect">
                                  <p:stCondLst>
                                    <p:cond delay="0"/>
                                  </p:stCondLst>
                                  <p:iterate>
                                    <p:tmAbs val="0"/>
                                  </p:iterate>
                                  <p:childTnLst>
                                    <p:set>
                                      <p:cBhvr>
                                        <p:cTn id="33" fill="hold"/>
                                        <p:tgtEl>
                                          <p:spTgt spid="596"/>
                                        </p:tgtEl>
                                        <p:attrNameLst>
                                          <p:attrName>style.visibility</p:attrName>
                                        </p:attrNameLst>
                                      </p:cBhvr>
                                      <p:to>
                                        <p:strVal val="visible"/>
                                      </p:to>
                                    </p:set>
                                    <p:anim calcmode="lin" valueType="num">
                                      <p:cBhvr>
                                        <p:cTn id="34" dur="600" fill="hold"/>
                                        <p:tgtEl>
                                          <p:spTgt spid="596"/>
                                        </p:tgtEl>
                                        <p:attrNameLst>
                                          <p:attrName>ppt_w</p:attrName>
                                        </p:attrNameLst>
                                      </p:cBhvr>
                                      <p:tavLst>
                                        <p:tav tm="0">
                                          <p:val>
                                            <p:fltVal val="0"/>
                                          </p:val>
                                        </p:tav>
                                        <p:tav tm="100000">
                                          <p:val>
                                            <p:strVal val="#ppt_w"/>
                                          </p:val>
                                        </p:tav>
                                      </p:tavLst>
                                    </p:anim>
                                    <p:anim calcmode="lin" valueType="num">
                                      <p:cBhvr>
                                        <p:cTn id="35" dur="600" fill="hold"/>
                                        <p:tgtEl>
                                          <p:spTgt spid="596"/>
                                        </p:tgtEl>
                                        <p:attrNameLst>
                                          <p:attrName>ppt_h</p:attrName>
                                        </p:attrNameLst>
                                      </p:cBhvr>
                                      <p:tavLst>
                                        <p:tav tm="0">
                                          <p:val>
                                            <p:fltVal val="0"/>
                                          </p:val>
                                        </p:tav>
                                        <p:tav tm="100000">
                                          <p:val>
                                            <p:strVal val="#ppt_h"/>
                                          </p:val>
                                        </p:tav>
                                      </p:tavLst>
                                    </p:anim>
                                  </p:childTnLst>
                                </p:cTn>
                              </p:par>
                            </p:childTnLst>
                          </p:cTn>
                        </p:par>
                        <p:par>
                          <p:cTn id="36" fill="hold">
                            <p:stCondLst>
                              <p:cond delay="3300"/>
                            </p:stCondLst>
                            <p:childTnLst>
                              <p:par>
                                <p:cTn id="37" presetID="23" presetClass="entr" presetSubtype="16" fill="hold" grpId="0" nodeType="afterEffect">
                                  <p:stCondLst>
                                    <p:cond delay="0"/>
                                  </p:stCondLst>
                                  <p:iterate>
                                    <p:tmAbs val="0"/>
                                  </p:iterate>
                                  <p:childTnLst>
                                    <p:set>
                                      <p:cBhvr>
                                        <p:cTn id="38" fill="hold"/>
                                        <p:tgtEl>
                                          <p:spTgt spid="564"/>
                                        </p:tgtEl>
                                        <p:attrNameLst>
                                          <p:attrName>style.visibility</p:attrName>
                                        </p:attrNameLst>
                                      </p:cBhvr>
                                      <p:to>
                                        <p:strVal val="visible"/>
                                      </p:to>
                                    </p:set>
                                    <p:anim calcmode="lin" valueType="num">
                                      <p:cBhvr>
                                        <p:cTn id="39" dur="600" fill="hold"/>
                                        <p:tgtEl>
                                          <p:spTgt spid="564"/>
                                        </p:tgtEl>
                                        <p:attrNameLst>
                                          <p:attrName>ppt_w</p:attrName>
                                        </p:attrNameLst>
                                      </p:cBhvr>
                                      <p:tavLst>
                                        <p:tav tm="0">
                                          <p:val>
                                            <p:fltVal val="0"/>
                                          </p:val>
                                        </p:tav>
                                        <p:tav tm="100000">
                                          <p:val>
                                            <p:strVal val="#ppt_w"/>
                                          </p:val>
                                        </p:tav>
                                      </p:tavLst>
                                    </p:anim>
                                    <p:anim calcmode="lin" valueType="num">
                                      <p:cBhvr>
                                        <p:cTn id="40" dur="600" fill="hold"/>
                                        <p:tgtEl>
                                          <p:spTgt spid="564"/>
                                        </p:tgtEl>
                                        <p:attrNameLst>
                                          <p:attrName>ppt_h</p:attrName>
                                        </p:attrNameLst>
                                      </p:cBhvr>
                                      <p:tavLst>
                                        <p:tav tm="0">
                                          <p:val>
                                            <p:fltVal val="0"/>
                                          </p:val>
                                        </p:tav>
                                        <p:tav tm="100000">
                                          <p:val>
                                            <p:strVal val="#ppt_h"/>
                                          </p:val>
                                        </p:tav>
                                      </p:tavLst>
                                    </p:anim>
                                  </p:childTnLst>
                                </p:cTn>
                              </p:par>
                            </p:childTnLst>
                          </p:cTn>
                        </p:par>
                        <p:par>
                          <p:cTn id="41" fill="hold">
                            <p:stCondLst>
                              <p:cond delay="3900"/>
                            </p:stCondLst>
                            <p:childTnLst>
                              <p:par>
                                <p:cTn id="42" presetID="23" presetClass="entr" presetSubtype="16" fill="hold" grpId="0" nodeType="afterEffect">
                                  <p:stCondLst>
                                    <p:cond delay="0"/>
                                  </p:stCondLst>
                                  <p:iterate>
                                    <p:tmAbs val="0"/>
                                  </p:iterate>
                                  <p:childTnLst>
                                    <p:set>
                                      <p:cBhvr>
                                        <p:cTn id="43" fill="hold"/>
                                        <p:tgtEl>
                                          <p:spTgt spid="584"/>
                                        </p:tgtEl>
                                        <p:attrNameLst>
                                          <p:attrName>style.visibility</p:attrName>
                                        </p:attrNameLst>
                                      </p:cBhvr>
                                      <p:to>
                                        <p:strVal val="visible"/>
                                      </p:to>
                                    </p:set>
                                    <p:anim calcmode="lin" valueType="num">
                                      <p:cBhvr>
                                        <p:cTn id="44" dur="600" fill="hold"/>
                                        <p:tgtEl>
                                          <p:spTgt spid="584"/>
                                        </p:tgtEl>
                                        <p:attrNameLst>
                                          <p:attrName>ppt_w</p:attrName>
                                        </p:attrNameLst>
                                      </p:cBhvr>
                                      <p:tavLst>
                                        <p:tav tm="0">
                                          <p:val>
                                            <p:fltVal val="0"/>
                                          </p:val>
                                        </p:tav>
                                        <p:tav tm="100000">
                                          <p:val>
                                            <p:strVal val="#ppt_w"/>
                                          </p:val>
                                        </p:tav>
                                      </p:tavLst>
                                    </p:anim>
                                    <p:anim calcmode="lin" valueType="num">
                                      <p:cBhvr>
                                        <p:cTn id="45" dur="600" fill="hold"/>
                                        <p:tgtEl>
                                          <p:spTgt spid="584"/>
                                        </p:tgtEl>
                                        <p:attrNameLst>
                                          <p:attrName>ppt_h</p:attrName>
                                        </p:attrNameLst>
                                      </p:cBhvr>
                                      <p:tavLst>
                                        <p:tav tm="0">
                                          <p:val>
                                            <p:fltVal val="0"/>
                                          </p:val>
                                        </p:tav>
                                        <p:tav tm="100000">
                                          <p:val>
                                            <p:strVal val="#ppt_h"/>
                                          </p:val>
                                        </p:tav>
                                      </p:tavLst>
                                    </p:anim>
                                  </p:childTnLst>
                                </p:cTn>
                              </p:par>
                            </p:childTnLst>
                          </p:cTn>
                        </p:par>
                        <p:par>
                          <p:cTn id="46" fill="hold">
                            <p:stCondLst>
                              <p:cond delay="4500"/>
                            </p:stCondLst>
                            <p:childTnLst>
                              <p:par>
                                <p:cTn id="47" presetID="23" presetClass="entr" presetSubtype="16" fill="hold" grpId="0" nodeType="afterEffect">
                                  <p:stCondLst>
                                    <p:cond delay="0"/>
                                  </p:stCondLst>
                                  <p:iterate>
                                    <p:tmAbs val="0"/>
                                  </p:iterate>
                                  <p:childTnLst>
                                    <p:set>
                                      <p:cBhvr>
                                        <p:cTn id="48" fill="hold"/>
                                        <p:tgtEl>
                                          <p:spTgt spid="587"/>
                                        </p:tgtEl>
                                        <p:attrNameLst>
                                          <p:attrName>style.visibility</p:attrName>
                                        </p:attrNameLst>
                                      </p:cBhvr>
                                      <p:to>
                                        <p:strVal val="visible"/>
                                      </p:to>
                                    </p:set>
                                    <p:anim calcmode="lin" valueType="num">
                                      <p:cBhvr>
                                        <p:cTn id="49" dur="600" fill="hold"/>
                                        <p:tgtEl>
                                          <p:spTgt spid="587"/>
                                        </p:tgtEl>
                                        <p:attrNameLst>
                                          <p:attrName>ppt_w</p:attrName>
                                        </p:attrNameLst>
                                      </p:cBhvr>
                                      <p:tavLst>
                                        <p:tav tm="0">
                                          <p:val>
                                            <p:fltVal val="0"/>
                                          </p:val>
                                        </p:tav>
                                        <p:tav tm="100000">
                                          <p:val>
                                            <p:strVal val="#ppt_w"/>
                                          </p:val>
                                        </p:tav>
                                      </p:tavLst>
                                    </p:anim>
                                    <p:anim calcmode="lin" valueType="num">
                                      <p:cBhvr>
                                        <p:cTn id="50" dur="600" fill="hold"/>
                                        <p:tgtEl>
                                          <p:spTgt spid="587"/>
                                        </p:tgtEl>
                                        <p:attrNameLst>
                                          <p:attrName>ppt_h</p:attrName>
                                        </p:attrNameLst>
                                      </p:cBhvr>
                                      <p:tavLst>
                                        <p:tav tm="0">
                                          <p:val>
                                            <p:fltVal val="0"/>
                                          </p:val>
                                        </p:tav>
                                        <p:tav tm="100000">
                                          <p:val>
                                            <p:strVal val="#ppt_h"/>
                                          </p:val>
                                        </p:tav>
                                      </p:tavLst>
                                    </p:anim>
                                  </p:childTnLst>
                                </p:cTn>
                              </p:par>
                            </p:childTnLst>
                          </p:cTn>
                        </p:par>
                        <p:par>
                          <p:cTn id="51" fill="hold">
                            <p:stCondLst>
                              <p:cond delay="5100"/>
                            </p:stCondLst>
                            <p:childTnLst>
                              <p:par>
                                <p:cTn id="52" presetID="23" presetClass="entr" presetSubtype="16" fill="hold" grpId="0" nodeType="afterEffect">
                                  <p:stCondLst>
                                    <p:cond delay="0"/>
                                  </p:stCondLst>
                                  <p:iterate>
                                    <p:tmAbs val="0"/>
                                  </p:iterate>
                                  <p:childTnLst>
                                    <p:set>
                                      <p:cBhvr>
                                        <p:cTn id="53" fill="hold"/>
                                        <p:tgtEl>
                                          <p:spTgt spid="561"/>
                                        </p:tgtEl>
                                        <p:attrNameLst>
                                          <p:attrName>style.visibility</p:attrName>
                                        </p:attrNameLst>
                                      </p:cBhvr>
                                      <p:to>
                                        <p:strVal val="visible"/>
                                      </p:to>
                                    </p:set>
                                    <p:anim calcmode="lin" valueType="num">
                                      <p:cBhvr>
                                        <p:cTn id="54" dur="600" fill="hold"/>
                                        <p:tgtEl>
                                          <p:spTgt spid="561"/>
                                        </p:tgtEl>
                                        <p:attrNameLst>
                                          <p:attrName>ppt_w</p:attrName>
                                        </p:attrNameLst>
                                      </p:cBhvr>
                                      <p:tavLst>
                                        <p:tav tm="0">
                                          <p:val>
                                            <p:fltVal val="0"/>
                                          </p:val>
                                        </p:tav>
                                        <p:tav tm="100000">
                                          <p:val>
                                            <p:strVal val="#ppt_w"/>
                                          </p:val>
                                        </p:tav>
                                      </p:tavLst>
                                    </p:anim>
                                    <p:anim calcmode="lin" valueType="num">
                                      <p:cBhvr>
                                        <p:cTn id="55" dur="600" fill="hold"/>
                                        <p:tgtEl>
                                          <p:spTgt spid="561"/>
                                        </p:tgtEl>
                                        <p:attrNameLst>
                                          <p:attrName>ppt_h</p:attrName>
                                        </p:attrNameLst>
                                      </p:cBhvr>
                                      <p:tavLst>
                                        <p:tav tm="0">
                                          <p:val>
                                            <p:fltVal val="0"/>
                                          </p:val>
                                        </p:tav>
                                        <p:tav tm="100000">
                                          <p:val>
                                            <p:strVal val="#ppt_h"/>
                                          </p:val>
                                        </p:tav>
                                      </p:tavLst>
                                    </p:anim>
                                  </p:childTnLst>
                                </p:cTn>
                              </p:par>
                            </p:childTnLst>
                          </p:cTn>
                        </p:par>
                      </p:childTnLst>
                    </p:cTn>
                  </p:par>
                  <p:par>
                    <p:cTn id="56" fill="hold">
                      <p:stCondLst>
                        <p:cond delay="indefinite"/>
                      </p:stCondLst>
                      <p:childTnLst>
                        <p:par>
                          <p:cTn id="57" fill="hold">
                            <p:stCondLst>
                              <p:cond delay="0"/>
                            </p:stCondLst>
                            <p:childTnLst>
                              <p:par>
                                <p:cTn id="58" presetID="23" presetClass="entr" presetSubtype="16" fill="hold" grpId="0" nodeType="clickEffect">
                                  <p:stCondLst>
                                    <p:cond delay="0"/>
                                  </p:stCondLst>
                                  <p:iterate>
                                    <p:tmAbs val="0"/>
                                  </p:iterate>
                                  <p:childTnLst>
                                    <p:set>
                                      <p:cBhvr>
                                        <p:cTn id="59" fill="hold"/>
                                        <p:tgtEl>
                                          <p:spTgt spid="591"/>
                                        </p:tgtEl>
                                        <p:attrNameLst>
                                          <p:attrName>style.visibility</p:attrName>
                                        </p:attrNameLst>
                                      </p:cBhvr>
                                      <p:to>
                                        <p:strVal val="visible"/>
                                      </p:to>
                                    </p:set>
                                    <p:anim calcmode="lin" valueType="num">
                                      <p:cBhvr>
                                        <p:cTn id="60" dur="600" fill="hold"/>
                                        <p:tgtEl>
                                          <p:spTgt spid="591"/>
                                        </p:tgtEl>
                                        <p:attrNameLst>
                                          <p:attrName>ppt_w</p:attrName>
                                        </p:attrNameLst>
                                      </p:cBhvr>
                                      <p:tavLst>
                                        <p:tav tm="0">
                                          <p:val>
                                            <p:fltVal val="0"/>
                                          </p:val>
                                        </p:tav>
                                        <p:tav tm="100000">
                                          <p:val>
                                            <p:strVal val="#ppt_w"/>
                                          </p:val>
                                        </p:tav>
                                      </p:tavLst>
                                    </p:anim>
                                    <p:anim calcmode="lin" valueType="num">
                                      <p:cBhvr>
                                        <p:cTn id="61" dur="600" fill="hold"/>
                                        <p:tgtEl>
                                          <p:spTgt spid="591"/>
                                        </p:tgtEl>
                                        <p:attrNameLst>
                                          <p:attrName>ppt_h</p:attrName>
                                        </p:attrNameLst>
                                      </p:cBhvr>
                                      <p:tavLst>
                                        <p:tav tm="0">
                                          <p:val>
                                            <p:fltVal val="0"/>
                                          </p:val>
                                        </p:tav>
                                        <p:tav tm="100000">
                                          <p:val>
                                            <p:strVal val="#ppt_h"/>
                                          </p:val>
                                        </p:tav>
                                      </p:tavLst>
                                    </p:anim>
                                  </p:childTnLst>
                                </p:cTn>
                              </p:par>
                            </p:childTnLst>
                          </p:cTn>
                        </p:par>
                        <p:par>
                          <p:cTn id="62" fill="hold">
                            <p:stCondLst>
                              <p:cond delay="600"/>
                            </p:stCondLst>
                            <p:childTnLst>
                              <p:par>
                                <p:cTn id="63" presetID="23" presetClass="entr" presetSubtype="16" fill="hold" grpId="0" nodeType="afterEffect">
                                  <p:stCondLst>
                                    <p:cond delay="0"/>
                                  </p:stCondLst>
                                  <p:iterate>
                                    <p:tmAbs val="0"/>
                                  </p:iterate>
                                  <p:childTnLst>
                                    <p:set>
                                      <p:cBhvr>
                                        <p:cTn id="64" fill="hold"/>
                                        <p:tgtEl>
                                          <p:spTgt spid="590"/>
                                        </p:tgtEl>
                                        <p:attrNameLst>
                                          <p:attrName>style.visibility</p:attrName>
                                        </p:attrNameLst>
                                      </p:cBhvr>
                                      <p:to>
                                        <p:strVal val="visible"/>
                                      </p:to>
                                    </p:set>
                                    <p:anim calcmode="lin" valueType="num">
                                      <p:cBhvr>
                                        <p:cTn id="65" dur="600" fill="hold"/>
                                        <p:tgtEl>
                                          <p:spTgt spid="590"/>
                                        </p:tgtEl>
                                        <p:attrNameLst>
                                          <p:attrName>ppt_w</p:attrName>
                                        </p:attrNameLst>
                                      </p:cBhvr>
                                      <p:tavLst>
                                        <p:tav tm="0">
                                          <p:val>
                                            <p:fltVal val="0"/>
                                          </p:val>
                                        </p:tav>
                                        <p:tav tm="100000">
                                          <p:val>
                                            <p:strVal val="#ppt_w"/>
                                          </p:val>
                                        </p:tav>
                                      </p:tavLst>
                                    </p:anim>
                                    <p:anim calcmode="lin" valueType="num">
                                      <p:cBhvr>
                                        <p:cTn id="66" dur="600" fill="hold"/>
                                        <p:tgtEl>
                                          <p:spTgt spid="590"/>
                                        </p:tgtEl>
                                        <p:attrNameLst>
                                          <p:attrName>ppt_h</p:attrName>
                                        </p:attrNameLst>
                                      </p:cBhvr>
                                      <p:tavLst>
                                        <p:tav tm="0">
                                          <p:val>
                                            <p:fltVal val="0"/>
                                          </p:val>
                                        </p:tav>
                                        <p:tav tm="100000">
                                          <p:val>
                                            <p:strVal val="#ppt_h"/>
                                          </p:val>
                                        </p:tav>
                                      </p:tavLst>
                                    </p:anim>
                                  </p:childTnLst>
                                </p:cTn>
                              </p:par>
                            </p:childTnLst>
                          </p:cTn>
                        </p:par>
                      </p:childTnLst>
                    </p:cTn>
                  </p:par>
                  <p:par>
                    <p:cTn id="67" fill="hold">
                      <p:stCondLst>
                        <p:cond delay="indefinite"/>
                      </p:stCondLst>
                      <p:childTnLst>
                        <p:par>
                          <p:cTn id="68" fill="hold">
                            <p:stCondLst>
                              <p:cond delay="0"/>
                            </p:stCondLst>
                            <p:childTnLst>
                              <p:par>
                                <p:cTn id="69" presetID="9" presetClass="entr" fill="hold" grpId="0" nodeType="clickEffect">
                                  <p:stCondLst>
                                    <p:cond delay="0"/>
                                  </p:stCondLst>
                                  <p:iterate>
                                    <p:tmAbs val="0"/>
                                  </p:iterate>
                                  <p:childTnLst>
                                    <p:set>
                                      <p:cBhvr>
                                        <p:cTn id="70" fill="hold"/>
                                        <p:tgtEl>
                                          <p:spTgt spid="588"/>
                                        </p:tgtEl>
                                        <p:attrNameLst>
                                          <p:attrName>style.visibility</p:attrName>
                                        </p:attrNameLst>
                                      </p:cBhvr>
                                      <p:to>
                                        <p:strVal val="visible"/>
                                      </p:to>
                                    </p:set>
                                    <p:animEffect transition="in" filter="dissolve">
                                      <p:cBhvr>
                                        <p:cTn id="71" dur="300"/>
                                        <p:tgtEl>
                                          <p:spTgt spid="588"/>
                                        </p:tgtEl>
                                      </p:cBhvr>
                                    </p:animEffect>
                                  </p:childTnLst>
                                </p:cTn>
                              </p:par>
                            </p:childTnLst>
                          </p:cTn>
                        </p:par>
                        <p:par>
                          <p:cTn id="72" fill="hold">
                            <p:stCondLst>
                              <p:cond delay="300"/>
                            </p:stCondLst>
                            <p:childTnLst>
                              <p:par>
                                <p:cTn id="73" presetID="23" presetClass="entr" presetSubtype="16" fill="hold" grpId="0" nodeType="afterEffect">
                                  <p:stCondLst>
                                    <p:cond delay="0"/>
                                  </p:stCondLst>
                                  <p:iterate>
                                    <p:tmAbs val="0"/>
                                  </p:iterate>
                                  <p:childTnLst>
                                    <p:set>
                                      <p:cBhvr>
                                        <p:cTn id="74" fill="hold"/>
                                        <p:tgtEl>
                                          <p:spTgt spid="559"/>
                                        </p:tgtEl>
                                        <p:attrNameLst>
                                          <p:attrName>style.visibility</p:attrName>
                                        </p:attrNameLst>
                                      </p:cBhvr>
                                      <p:to>
                                        <p:strVal val="visible"/>
                                      </p:to>
                                    </p:set>
                                    <p:anim calcmode="lin" valueType="num">
                                      <p:cBhvr>
                                        <p:cTn id="75" dur="600" fill="hold"/>
                                        <p:tgtEl>
                                          <p:spTgt spid="559"/>
                                        </p:tgtEl>
                                        <p:attrNameLst>
                                          <p:attrName>ppt_w</p:attrName>
                                        </p:attrNameLst>
                                      </p:cBhvr>
                                      <p:tavLst>
                                        <p:tav tm="0">
                                          <p:val>
                                            <p:fltVal val="0"/>
                                          </p:val>
                                        </p:tav>
                                        <p:tav tm="100000">
                                          <p:val>
                                            <p:strVal val="#ppt_w"/>
                                          </p:val>
                                        </p:tav>
                                      </p:tavLst>
                                    </p:anim>
                                    <p:anim calcmode="lin" valueType="num">
                                      <p:cBhvr>
                                        <p:cTn id="76" dur="600" fill="hold"/>
                                        <p:tgtEl>
                                          <p:spTgt spid="559"/>
                                        </p:tgtEl>
                                        <p:attrNameLst>
                                          <p:attrName>ppt_h</p:attrName>
                                        </p:attrNameLst>
                                      </p:cBhvr>
                                      <p:tavLst>
                                        <p:tav tm="0">
                                          <p:val>
                                            <p:fltVal val="0"/>
                                          </p:val>
                                        </p:tav>
                                        <p:tav tm="100000">
                                          <p:val>
                                            <p:strVal val="#ppt_h"/>
                                          </p:val>
                                        </p:tav>
                                      </p:tavLst>
                                    </p:anim>
                                  </p:childTnLst>
                                </p:cTn>
                              </p:par>
                            </p:childTnLst>
                          </p:cTn>
                        </p:par>
                        <p:par>
                          <p:cTn id="77" fill="hold">
                            <p:stCondLst>
                              <p:cond delay="900"/>
                            </p:stCondLst>
                            <p:childTnLst>
                              <p:par>
                                <p:cTn id="78" presetID="23" presetClass="entr" presetSubtype="16" fill="hold" grpId="0" nodeType="afterEffect">
                                  <p:stCondLst>
                                    <p:cond delay="0"/>
                                  </p:stCondLst>
                                  <p:iterate>
                                    <p:tmAbs val="0"/>
                                  </p:iterate>
                                  <p:childTnLst>
                                    <p:set>
                                      <p:cBhvr>
                                        <p:cTn id="79" fill="hold"/>
                                        <p:tgtEl>
                                          <p:spTgt spid="557"/>
                                        </p:tgtEl>
                                        <p:attrNameLst>
                                          <p:attrName>style.visibility</p:attrName>
                                        </p:attrNameLst>
                                      </p:cBhvr>
                                      <p:to>
                                        <p:strVal val="visible"/>
                                      </p:to>
                                    </p:set>
                                    <p:anim calcmode="lin" valueType="num">
                                      <p:cBhvr>
                                        <p:cTn id="80" dur="600" fill="hold"/>
                                        <p:tgtEl>
                                          <p:spTgt spid="557"/>
                                        </p:tgtEl>
                                        <p:attrNameLst>
                                          <p:attrName>ppt_w</p:attrName>
                                        </p:attrNameLst>
                                      </p:cBhvr>
                                      <p:tavLst>
                                        <p:tav tm="0">
                                          <p:val>
                                            <p:fltVal val="0"/>
                                          </p:val>
                                        </p:tav>
                                        <p:tav tm="100000">
                                          <p:val>
                                            <p:strVal val="#ppt_w"/>
                                          </p:val>
                                        </p:tav>
                                      </p:tavLst>
                                    </p:anim>
                                    <p:anim calcmode="lin" valueType="num">
                                      <p:cBhvr>
                                        <p:cTn id="81" dur="600" fill="hold"/>
                                        <p:tgtEl>
                                          <p:spTgt spid="557"/>
                                        </p:tgtEl>
                                        <p:attrNameLst>
                                          <p:attrName>ppt_h</p:attrName>
                                        </p:attrNameLst>
                                      </p:cBhvr>
                                      <p:tavLst>
                                        <p:tav tm="0">
                                          <p:val>
                                            <p:fltVal val="0"/>
                                          </p:val>
                                        </p:tav>
                                        <p:tav tm="100000">
                                          <p:val>
                                            <p:strVal val="#ppt_h"/>
                                          </p:val>
                                        </p:tav>
                                      </p:tavLst>
                                    </p:anim>
                                  </p:childTnLst>
                                </p:cTn>
                              </p:par>
                            </p:childTnLst>
                          </p:cTn>
                        </p:par>
                        <p:par>
                          <p:cTn id="82" fill="hold">
                            <p:stCondLst>
                              <p:cond delay="1500"/>
                            </p:stCondLst>
                            <p:childTnLst>
                              <p:par>
                                <p:cTn id="83" presetID="23" presetClass="entr" presetSubtype="16" fill="hold" grpId="0" nodeType="afterEffect">
                                  <p:stCondLst>
                                    <p:cond delay="0"/>
                                  </p:stCondLst>
                                  <p:iterate>
                                    <p:tmAbs val="0"/>
                                  </p:iterate>
                                  <p:childTnLst>
                                    <p:set>
                                      <p:cBhvr>
                                        <p:cTn id="84" fill="hold"/>
                                        <p:tgtEl>
                                          <p:spTgt spid="560"/>
                                        </p:tgtEl>
                                        <p:attrNameLst>
                                          <p:attrName>style.visibility</p:attrName>
                                        </p:attrNameLst>
                                      </p:cBhvr>
                                      <p:to>
                                        <p:strVal val="visible"/>
                                      </p:to>
                                    </p:set>
                                    <p:anim calcmode="lin" valueType="num">
                                      <p:cBhvr>
                                        <p:cTn id="85" dur="600" fill="hold"/>
                                        <p:tgtEl>
                                          <p:spTgt spid="560"/>
                                        </p:tgtEl>
                                        <p:attrNameLst>
                                          <p:attrName>ppt_w</p:attrName>
                                        </p:attrNameLst>
                                      </p:cBhvr>
                                      <p:tavLst>
                                        <p:tav tm="0">
                                          <p:val>
                                            <p:fltVal val="0"/>
                                          </p:val>
                                        </p:tav>
                                        <p:tav tm="100000">
                                          <p:val>
                                            <p:strVal val="#ppt_w"/>
                                          </p:val>
                                        </p:tav>
                                      </p:tavLst>
                                    </p:anim>
                                    <p:anim calcmode="lin" valueType="num">
                                      <p:cBhvr>
                                        <p:cTn id="86" dur="600" fill="hold"/>
                                        <p:tgtEl>
                                          <p:spTgt spid="560"/>
                                        </p:tgtEl>
                                        <p:attrNameLst>
                                          <p:attrName>ppt_h</p:attrName>
                                        </p:attrNameLst>
                                      </p:cBhvr>
                                      <p:tavLst>
                                        <p:tav tm="0">
                                          <p:val>
                                            <p:fltVal val="0"/>
                                          </p:val>
                                        </p:tav>
                                        <p:tav tm="100000">
                                          <p:val>
                                            <p:strVal val="#ppt_h"/>
                                          </p:val>
                                        </p:tav>
                                      </p:tavLst>
                                    </p:anim>
                                  </p:childTnLst>
                                </p:cTn>
                              </p:par>
                            </p:childTnLst>
                          </p:cTn>
                        </p:par>
                        <p:par>
                          <p:cTn id="87" fill="hold">
                            <p:stCondLst>
                              <p:cond delay="2100"/>
                            </p:stCondLst>
                            <p:childTnLst>
                              <p:par>
                                <p:cTn id="88" presetID="23" presetClass="entr" presetSubtype="16" fill="hold" grpId="0" nodeType="afterEffect">
                                  <p:stCondLst>
                                    <p:cond delay="0"/>
                                  </p:stCondLst>
                                  <p:iterate>
                                    <p:tmAbs val="0"/>
                                  </p:iterate>
                                  <p:childTnLst>
                                    <p:set>
                                      <p:cBhvr>
                                        <p:cTn id="89" fill="hold"/>
                                        <p:tgtEl>
                                          <p:spTgt spid="571"/>
                                        </p:tgtEl>
                                        <p:attrNameLst>
                                          <p:attrName>style.visibility</p:attrName>
                                        </p:attrNameLst>
                                      </p:cBhvr>
                                      <p:to>
                                        <p:strVal val="visible"/>
                                      </p:to>
                                    </p:set>
                                    <p:anim calcmode="lin" valueType="num">
                                      <p:cBhvr>
                                        <p:cTn id="90" dur="600" fill="hold"/>
                                        <p:tgtEl>
                                          <p:spTgt spid="571"/>
                                        </p:tgtEl>
                                        <p:attrNameLst>
                                          <p:attrName>ppt_w</p:attrName>
                                        </p:attrNameLst>
                                      </p:cBhvr>
                                      <p:tavLst>
                                        <p:tav tm="0">
                                          <p:val>
                                            <p:fltVal val="0"/>
                                          </p:val>
                                        </p:tav>
                                        <p:tav tm="100000">
                                          <p:val>
                                            <p:strVal val="#ppt_w"/>
                                          </p:val>
                                        </p:tav>
                                      </p:tavLst>
                                    </p:anim>
                                    <p:anim calcmode="lin" valueType="num">
                                      <p:cBhvr>
                                        <p:cTn id="91" dur="600" fill="hold"/>
                                        <p:tgtEl>
                                          <p:spTgt spid="571"/>
                                        </p:tgtEl>
                                        <p:attrNameLst>
                                          <p:attrName>ppt_h</p:attrName>
                                        </p:attrNameLst>
                                      </p:cBhvr>
                                      <p:tavLst>
                                        <p:tav tm="0">
                                          <p:val>
                                            <p:fltVal val="0"/>
                                          </p:val>
                                        </p:tav>
                                        <p:tav tm="100000">
                                          <p:val>
                                            <p:strVal val="#ppt_h"/>
                                          </p:val>
                                        </p:tav>
                                      </p:tavLst>
                                    </p:anim>
                                  </p:childTnLst>
                                </p:cTn>
                              </p:par>
                            </p:childTnLst>
                          </p:cTn>
                        </p:par>
                        <p:par>
                          <p:cTn id="92" fill="hold">
                            <p:stCondLst>
                              <p:cond delay="2700"/>
                            </p:stCondLst>
                            <p:childTnLst>
                              <p:par>
                                <p:cTn id="93" presetID="23" presetClass="entr" presetSubtype="16" fill="hold" grpId="0" nodeType="afterEffect">
                                  <p:stCondLst>
                                    <p:cond delay="0"/>
                                  </p:stCondLst>
                                  <p:iterate>
                                    <p:tmAbs val="0"/>
                                  </p:iterate>
                                  <p:childTnLst>
                                    <p:set>
                                      <p:cBhvr>
                                        <p:cTn id="94" fill="hold"/>
                                        <p:tgtEl>
                                          <p:spTgt spid="570"/>
                                        </p:tgtEl>
                                        <p:attrNameLst>
                                          <p:attrName>style.visibility</p:attrName>
                                        </p:attrNameLst>
                                      </p:cBhvr>
                                      <p:to>
                                        <p:strVal val="visible"/>
                                      </p:to>
                                    </p:set>
                                    <p:anim calcmode="lin" valueType="num">
                                      <p:cBhvr>
                                        <p:cTn id="95" dur="600" fill="hold"/>
                                        <p:tgtEl>
                                          <p:spTgt spid="570"/>
                                        </p:tgtEl>
                                        <p:attrNameLst>
                                          <p:attrName>ppt_w</p:attrName>
                                        </p:attrNameLst>
                                      </p:cBhvr>
                                      <p:tavLst>
                                        <p:tav tm="0">
                                          <p:val>
                                            <p:fltVal val="0"/>
                                          </p:val>
                                        </p:tav>
                                        <p:tav tm="100000">
                                          <p:val>
                                            <p:strVal val="#ppt_w"/>
                                          </p:val>
                                        </p:tav>
                                      </p:tavLst>
                                    </p:anim>
                                    <p:anim calcmode="lin" valueType="num">
                                      <p:cBhvr>
                                        <p:cTn id="96" dur="600" fill="hold"/>
                                        <p:tgtEl>
                                          <p:spTgt spid="570"/>
                                        </p:tgtEl>
                                        <p:attrNameLst>
                                          <p:attrName>ppt_h</p:attrName>
                                        </p:attrNameLst>
                                      </p:cBhvr>
                                      <p:tavLst>
                                        <p:tav tm="0">
                                          <p:val>
                                            <p:fltVal val="0"/>
                                          </p:val>
                                        </p:tav>
                                        <p:tav tm="100000">
                                          <p:val>
                                            <p:strVal val="#ppt_h"/>
                                          </p:val>
                                        </p:tav>
                                      </p:tavLst>
                                    </p:anim>
                                  </p:childTnLst>
                                </p:cTn>
                              </p:par>
                            </p:childTnLst>
                          </p:cTn>
                        </p:par>
                        <p:par>
                          <p:cTn id="97" fill="hold">
                            <p:stCondLst>
                              <p:cond delay="3300"/>
                            </p:stCondLst>
                            <p:childTnLst>
                              <p:par>
                                <p:cTn id="98" presetID="23" presetClass="entr" presetSubtype="16" fill="hold" grpId="0" nodeType="afterEffect">
                                  <p:stCondLst>
                                    <p:cond delay="0"/>
                                  </p:stCondLst>
                                  <p:iterate>
                                    <p:tmAbs val="0"/>
                                  </p:iterate>
                                  <p:childTnLst>
                                    <p:set>
                                      <p:cBhvr>
                                        <p:cTn id="99" fill="hold"/>
                                        <p:tgtEl>
                                          <p:spTgt spid="569"/>
                                        </p:tgtEl>
                                        <p:attrNameLst>
                                          <p:attrName>style.visibility</p:attrName>
                                        </p:attrNameLst>
                                      </p:cBhvr>
                                      <p:to>
                                        <p:strVal val="visible"/>
                                      </p:to>
                                    </p:set>
                                    <p:anim calcmode="lin" valueType="num">
                                      <p:cBhvr>
                                        <p:cTn id="100" dur="600" fill="hold"/>
                                        <p:tgtEl>
                                          <p:spTgt spid="569"/>
                                        </p:tgtEl>
                                        <p:attrNameLst>
                                          <p:attrName>ppt_w</p:attrName>
                                        </p:attrNameLst>
                                      </p:cBhvr>
                                      <p:tavLst>
                                        <p:tav tm="0">
                                          <p:val>
                                            <p:fltVal val="0"/>
                                          </p:val>
                                        </p:tav>
                                        <p:tav tm="100000">
                                          <p:val>
                                            <p:strVal val="#ppt_w"/>
                                          </p:val>
                                        </p:tav>
                                      </p:tavLst>
                                    </p:anim>
                                    <p:anim calcmode="lin" valueType="num">
                                      <p:cBhvr>
                                        <p:cTn id="101" dur="600" fill="hold"/>
                                        <p:tgtEl>
                                          <p:spTgt spid="569"/>
                                        </p:tgtEl>
                                        <p:attrNameLst>
                                          <p:attrName>ppt_h</p:attrName>
                                        </p:attrNameLst>
                                      </p:cBhvr>
                                      <p:tavLst>
                                        <p:tav tm="0">
                                          <p:val>
                                            <p:fltVal val="0"/>
                                          </p:val>
                                        </p:tav>
                                        <p:tav tm="100000">
                                          <p:val>
                                            <p:strVal val="#ppt_h"/>
                                          </p:val>
                                        </p:tav>
                                      </p:tavLst>
                                    </p:anim>
                                  </p:childTnLst>
                                </p:cTn>
                              </p:par>
                            </p:childTnLst>
                          </p:cTn>
                        </p:par>
                        <p:par>
                          <p:cTn id="102" fill="hold">
                            <p:stCondLst>
                              <p:cond delay="3900"/>
                            </p:stCondLst>
                            <p:childTnLst>
                              <p:par>
                                <p:cTn id="103" presetID="23" presetClass="entr" presetSubtype="16" fill="hold" grpId="0" nodeType="afterEffect">
                                  <p:stCondLst>
                                    <p:cond delay="0"/>
                                  </p:stCondLst>
                                  <p:iterate>
                                    <p:tmAbs val="0"/>
                                  </p:iterate>
                                  <p:childTnLst>
                                    <p:set>
                                      <p:cBhvr>
                                        <p:cTn id="104" fill="hold"/>
                                        <p:tgtEl>
                                          <p:spTgt spid="566"/>
                                        </p:tgtEl>
                                        <p:attrNameLst>
                                          <p:attrName>style.visibility</p:attrName>
                                        </p:attrNameLst>
                                      </p:cBhvr>
                                      <p:to>
                                        <p:strVal val="visible"/>
                                      </p:to>
                                    </p:set>
                                    <p:anim calcmode="lin" valueType="num">
                                      <p:cBhvr>
                                        <p:cTn id="105" dur="600" fill="hold"/>
                                        <p:tgtEl>
                                          <p:spTgt spid="566"/>
                                        </p:tgtEl>
                                        <p:attrNameLst>
                                          <p:attrName>ppt_w</p:attrName>
                                        </p:attrNameLst>
                                      </p:cBhvr>
                                      <p:tavLst>
                                        <p:tav tm="0">
                                          <p:val>
                                            <p:fltVal val="0"/>
                                          </p:val>
                                        </p:tav>
                                        <p:tav tm="100000">
                                          <p:val>
                                            <p:strVal val="#ppt_w"/>
                                          </p:val>
                                        </p:tav>
                                      </p:tavLst>
                                    </p:anim>
                                    <p:anim calcmode="lin" valueType="num">
                                      <p:cBhvr>
                                        <p:cTn id="106" dur="600" fill="hold"/>
                                        <p:tgtEl>
                                          <p:spTgt spid="566"/>
                                        </p:tgtEl>
                                        <p:attrNameLst>
                                          <p:attrName>ppt_h</p:attrName>
                                        </p:attrNameLst>
                                      </p:cBhvr>
                                      <p:tavLst>
                                        <p:tav tm="0">
                                          <p:val>
                                            <p:fltVal val="0"/>
                                          </p:val>
                                        </p:tav>
                                        <p:tav tm="100000">
                                          <p:val>
                                            <p:strVal val="#ppt_h"/>
                                          </p:val>
                                        </p:tav>
                                      </p:tavLst>
                                    </p:anim>
                                  </p:childTnLst>
                                </p:cTn>
                              </p:par>
                            </p:childTnLst>
                          </p:cTn>
                        </p:par>
                        <p:par>
                          <p:cTn id="107" fill="hold">
                            <p:stCondLst>
                              <p:cond delay="4500"/>
                            </p:stCondLst>
                            <p:childTnLst>
                              <p:par>
                                <p:cTn id="108" presetID="23" presetClass="entr" presetSubtype="16" fill="hold" grpId="0" nodeType="afterEffect">
                                  <p:stCondLst>
                                    <p:cond delay="0"/>
                                  </p:stCondLst>
                                  <p:iterate>
                                    <p:tmAbs val="0"/>
                                  </p:iterate>
                                  <p:childTnLst>
                                    <p:set>
                                      <p:cBhvr>
                                        <p:cTn id="109" fill="hold"/>
                                        <p:tgtEl>
                                          <p:spTgt spid="568"/>
                                        </p:tgtEl>
                                        <p:attrNameLst>
                                          <p:attrName>style.visibility</p:attrName>
                                        </p:attrNameLst>
                                      </p:cBhvr>
                                      <p:to>
                                        <p:strVal val="visible"/>
                                      </p:to>
                                    </p:set>
                                    <p:anim calcmode="lin" valueType="num">
                                      <p:cBhvr>
                                        <p:cTn id="110" dur="600" fill="hold"/>
                                        <p:tgtEl>
                                          <p:spTgt spid="568"/>
                                        </p:tgtEl>
                                        <p:attrNameLst>
                                          <p:attrName>ppt_w</p:attrName>
                                        </p:attrNameLst>
                                      </p:cBhvr>
                                      <p:tavLst>
                                        <p:tav tm="0">
                                          <p:val>
                                            <p:fltVal val="0"/>
                                          </p:val>
                                        </p:tav>
                                        <p:tav tm="100000">
                                          <p:val>
                                            <p:strVal val="#ppt_w"/>
                                          </p:val>
                                        </p:tav>
                                      </p:tavLst>
                                    </p:anim>
                                    <p:anim calcmode="lin" valueType="num">
                                      <p:cBhvr>
                                        <p:cTn id="111" dur="600" fill="hold"/>
                                        <p:tgtEl>
                                          <p:spTgt spid="568"/>
                                        </p:tgtEl>
                                        <p:attrNameLst>
                                          <p:attrName>ppt_h</p:attrName>
                                        </p:attrNameLst>
                                      </p:cBhvr>
                                      <p:tavLst>
                                        <p:tav tm="0">
                                          <p:val>
                                            <p:fltVal val="0"/>
                                          </p:val>
                                        </p:tav>
                                        <p:tav tm="100000">
                                          <p:val>
                                            <p:strVal val="#ppt_h"/>
                                          </p:val>
                                        </p:tav>
                                      </p:tavLst>
                                    </p:anim>
                                  </p:childTnLst>
                                </p:cTn>
                              </p:par>
                            </p:childTnLst>
                          </p:cTn>
                        </p:par>
                        <p:par>
                          <p:cTn id="112" fill="hold">
                            <p:stCondLst>
                              <p:cond delay="5100"/>
                            </p:stCondLst>
                            <p:childTnLst>
                              <p:par>
                                <p:cTn id="113" presetID="23" presetClass="entr" presetSubtype="16" fill="hold" grpId="0" nodeType="afterEffect">
                                  <p:stCondLst>
                                    <p:cond delay="0"/>
                                  </p:stCondLst>
                                  <p:iterate>
                                    <p:tmAbs val="0"/>
                                  </p:iterate>
                                  <p:childTnLst>
                                    <p:set>
                                      <p:cBhvr>
                                        <p:cTn id="114" fill="hold"/>
                                        <p:tgtEl>
                                          <p:spTgt spid="567"/>
                                        </p:tgtEl>
                                        <p:attrNameLst>
                                          <p:attrName>style.visibility</p:attrName>
                                        </p:attrNameLst>
                                      </p:cBhvr>
                                      <p:to>
                                        <p:strVal val="visible"/>
                                      </p:to>
                                    </p:set>
                                    <p:anim calcmode="lin" valueType="num">
                                      <p:cBhvr>
                                        <p:cTn id="115" dur="600" fill="hold"/>
                                        <p:tgtEl>
                                          <p:spTgt spid="567"/>
                                        </p:tgtEl>
                                        <p:attrNameLst>
                                          <p:attrName>ppt_w</p:attrName>
                                        </p:attrNameLst>
                                      </p:cBhvr>
                                      <p:tavLst>
                                        <p:tav tm="0">
                                          <p:val>
                                            <p:fltVal val="0"/>
                                          </p:val>
                                        </p:tav>
                                        <p:tav tm="100000">
                                          <p:val>
                                            <p:strVal val="#ppt_w"/>
                                          </p:val>
                                        </p:tav>
                                      </p:tavLst>
                                    </p:anim>
                                    <p:anim calcmode="lin" valueType="num">
                                      <p:cBhvr>
                                        <p:cTn id="116" dur="600" fill="hold"/>
                                        <p:tgtEl>
                                          <p:spTgt spid="567"/>
                                        </p:tgtEl>
                                        <p:attrNameLst>
                                          <p:attrName>ppt_h</p:attrName>
                                        </p:attrNameLst>
                                      </p:cBhvr>
                                      <p:tavLst>
                                        <p:tav tm="0">
                                          <p:val>
                                            <p:fltVal val="0"/>
                                          </p:val>
                                        </p:tav>
                                        <p:tav tm="100000">
                                          <p:val>
                                            <p:strVal val="#ppt_h"/>
                                          </p:val>
                                        </p:tav>
                                      </p:tavLst>
                                    </p:anim>
                                  </p:childTnLst>
                                </p:cTn>
                              </p:par>
                            </p:childTnLst>
                          </p:cTn>
                        </p:par>
                        <p:par>
                          <p:cTn id="117" fill="hold">
                            <p:stCondLst>
                              <p:cond delay="5700"/>
                            </p:stCondLst>
                            <p:childTnLst>
                              <p:par>
                                <p:cTn id="118" presetID="23" presetClass="entr" presetSubtype="16" fill="hold" grpId="0" nodeType="afterEffect">
                                  <p:stCondLst>
                                    <p:cond delay="0"/>
                                  </p:stCondLst>
                                  <p:iterate>
                                    <p:tmAbs val="0"/>
                                  </p:iterate>
                                  <p:childTnLst>
                                    <p:set>
                                      <p:cBhvr>
                                        <p:cTn id="119" fill="hold"/>
                                        <p:tgtEl>
                                          <p:spTgt spid="578"/>
                                        </p:tgtEl>
                                        <p:attrNameLst>
                                          <p:attrName>style.visibility</p:attrName>
                                        </p:attrNameLst>
                                      </p:cBhvr>
                                      <p:to>
                                        <p:strVal val="visible"/>
                                      </p:to>
                                    </p:set>
                                    <p:anim calcmode="lin" valueType="num">
                                      <p:cBhvr>
                                        <p:cTn id="120" dur="600" fill="hold"/>
                                        <p:tgtEl>
                                          <p:spTgt spid="578"/>
                                        </p:tgtEl>
                                        <p:attrNameLst>
                                          <p:attrName>ppt_w</p:attrName>
                                        </p:attrNameLst>
                                      </p:cBhvr>
                                      <p:tavLst>
                                        <p:tav tm="0">
                                          <p:val>
                                            <p:fltVal val="0"/>
                                          </p:val>
                                        </p:tav>
                                        <p:tav tm="100000">
                                          <p:val>
                                            <p:strVal val="#ppt_w"/>
                                          </p:val>
                                        </p:tav>
                                      </p:tavLst>
                                    </p:anim>
                                    <p:anim calcmode="lin" valueType="num">
                                      <p:cBhvr>
                                        <p:cTn id="121" dur="600" fill="hold"/>
                                        <p:tgtEl>
                                          <p:spTgt spid="578"/>
                                        </p:tgtEl>
                                        <p:attrNameLst>
                                          <p:attrName>ppt_h</p:attrName>
                                        </p:attrNameLst>
                                      </p:cBhvr>
                                      <p:tavLst>
                                        <p:tav tm="0">
                                          <p:val>
                                            <p:fltVal val="0"/>
                                          </p:val>
                                        </p:tav>
                                        <p:tav tm="100000">
                                          <p:val>
                                            <p:strVal val="#ppt_h"/>
                                          </p:val>
                                        </p:tav>
                                      </p:tavLst>
                                    </p:anim>
                                  </p:childTnLst>
                                </p:cTn>
                              </p:par>
                            </p:childTnLst>
                          </p:cTn>
                        </p:par>
                        <p:par>
                          <p:cTn id="122" fill="hold">
                            <p:stCondLst>
                              <p:cond delay="6300"/>
                            </p:stCondLst>
                            <p:childTnLst>
                              <p:par>
                                <p:cTn id="123" presetID="9" presetClass="entr" fill="hold" grpId="0" nodeType="afterEffect">
                                  <p:stCondLst>
                                    <p:cond delay="0"/>
                                  </p:stCondLst>
                                  <p:iterate>
                                    <p:tmAbs val="0"/>
                                  </p:iterate>
                                  <p:childTnLst>
                                    <p:set>
                                      <p:cBhvr>
                                        <p:cTn id="124" fill="hold"/>
                                        <p:tgtEl>
                                          <p:spTgt spid="572"/>
                                        </p:tgtEl>
                                        <p:attrNameLst>
                                          <p:attrName>style.visibility</p:attrName>
                                        </p:attrNameLst>
                                      </p:cBhvr>
                                      <p:to>
                                        <p:strVal val="visible"/>
                                      </p:to>
                                    </p:set>
                                    <p:animEffect transition="in" filter="dissolve">
                                      <p:cBhvr>
                                        <p:cTn id="125" dur="300"/>
                                        <p:tgtEl>
                                          <p:spTgt spid="572"/>
                                        </p:tgtEl>
                                      </p:cBhvr>
                                    </p:animEffect>
                                  </p:childTnLst>
                                </p:cTn>
                              </p:par>
                            </p:childTnLst>
                          </p:cTn>
                        </p:par>
                        <p:par>
                          <p:cTn id="126" fill="hold">
                            <p:stCondLst>
                              <p:cond delay="6600"/>
                            </p:stCondLst>
                            <p:childTnLst>
                              <p:par>
                                <p:cTn id="127" presetID="23" presetClass="entr" presetSubtype="16" fill="hold" grpId="0" nodeType="afterEffect">
                                  <p:stCondLst>
                                    <p:cond delay="0"/>
                                  </p:stCondLst>
                                  <p:iterate>
                                    <p:tmAbs val="0"/>
                                  </p:iterate>
                                  <p:childTnLst>
                                    <p:set>
                                      <p:cBhvr>
                                        <p:cTn id="128" fill="hold"/>
                                        <p:tgtEl>
                                          <p:spTgt spid="575"/>
                                        </p:tgtEl>
                                        <p:attrNameLst>
                                          <p:attrName>style.visibility</p:attrName>
                                        </p:attrNameLst>
                                      </p:cBhvr>
                                      <p:to>
                                        <p:strVal val="visible"/>
                                      </p:to>
                                    </p:set>
                                    <p:anim calcmode="lin" valueType="num">
                                      <p:cBhvr>
                                        <p:cTn id="129" dur="600" fill="hold"/>
                                        <p:tgtEl>
                                          <p:spTgt spid="575"/>
                                        </p:tgtEl>
                                        <p:attrNameLst>
                                          <p:attrName>ppt_w</p:attrName>
                                        </p:attrNameLst>
                                      </p:cBhvr>
                                      <p:tavLst>
                                        <p:tav tm="0">
                                          <p:val>
                                            <p:fltVal val="0"/>
                                          </p:val>
                                        </p:tav>
                                        <p:tav tm="100000">
                                          <p:val>
                                            <p:strVal val="#ppt_w"/>
                                          </p:val>
                                        </p:tav>
                                      </p:tavLst>
                                    </p:anim>
                                    <p:anim calcmode="lin" valueType="num">
                                      <p:cBhvr>
                                        <p:cTn id="130" dur="600" fill="hold"/>
                                        <p:tgtEl>
                                          <p:spTgt spid="575"/>
                                        </p:tgtEl>
                                        <p:attrNameLst>
                                          <p:attrName>ppt_h</p:attrName>
                                        </p:attrNameLst>
                                      </p:cBhvr>
                                      <p:tavLst>
                                        <p:tav tm="0">
                                          <p:val>
                                            <p:fltVal val="0"/>
                                          </p:val>
                                        </p:tav>
                                        <p:tav tm="100000">
                                          <p:val>
                                            <p:strVal val="#ppt_h"/>
                                          </p:val>
                                        </p:tav>
                                      </p:tavLst>
                                    </p:anim>
                                  </p:childTnLst>
                                </p:cTn>
                              </p:par>
                            </p:childTnLst>
                          </p:cTn>
                        </p:par>
                        <p:par>
                          <p:cTn id="131" fill="hold">
                            <p:stCondLst>
                              <p:cond delay="7200"/>
                            </p:stCondLst>
                            <p:childTnLst>
                              <p:par>
                                <p:cTn id="132" presetID="23" presetClass="entr" presetSubtype="16" fill="hold" grpId="0" nodeType="afterEffect">
                                  <p:stCondLst>
                                    <p:cond delay="0"/>
                                  </p:stCondLst>
                                  <p:iterate>
                                    <p:tmAbs val="0"/>
                                  </p:iterate>
                                  <p:childTnLst>
                                    <p:set>
                                      <p:cBhvr>
                                        <p:cTn id="133" fill="hold"/>
                                        <p:tgtEl>
                                          <p:spTgt spid="579"/>
                                        </p:tgtEl>
                                        <p:attrNameLst>
                                          <p:attrName>style.visibility</p:attrName>
                                        </p:attrNameLst>
                                      </p:cBhvr>
                                      <p:to>
                                        <p:strVal val="visible"/>
                                      </p:to>
                                    </p:set>
                                    <p:anim calcmode="lin" valueType="num">
                                      <p:cBhvr>
                                        <p:cTn id="134" dur="600" fill="hold"/>
                                        <p:tgtEl>
                                          <p:spTgt spid="579"/>
                                        </p:tgtEl>
                                        <p:attrNameLst>
                                          <p:attrName>ppt_w</p:attrName>
                                        </p:attrNameLst>
                                      </p:cBhvr>
                                      <p:tavLst>
                                        <p:tav tm="0">
                                          <p:val>
                                            <p:fltVal val="0"/>
                                          </p:val>
                                        </p:tav>
                                        <p:tav tm="100000">
                                          <p:val>
                                            <p:strVal val="#ppt_w"/>
                                          </p:val>
                                        </p:tav>
                                      </p:tavLst>
                                    </p:anim>
                                    <p:anim calcmode="lin" valueType="num">
                                      <p:cBhvr>
                                        <p:cTn id="135" dur="600" fill="hold"/>
                                        <p:tgtEl>
                                          <p:spTgt spid="579"/>
                                        </p:tgtEl>
                                        <p:attrNameLst>
                                          <p:attrName>ppt_h</p:attrName>
                                        </p:attrNameLst>
                                      </p:cBhvr>
                                      <p:tavLst>
                                        <p:tav tm="0">
                                          <p:val>
                                            <p:fltVal val="0"/>
                                          </p:val>
                                        </p:tav>
                                        <p:tav tm="100000">
                                          <p:val>
                                            <p:strVal val="#ppt_h"/>
                                          </p:val>
                                        </p:tav>
                                      </p:tavLst>
                                    </p:anim>
                                  </p:childTnLst>
                                </p:cTn>
                              </p:par>
                            </p:childTnLst>
                          </p:cTn>
                        </p:par>
                        <p:par>
                          <p:cTn id="136" fill="hold">
                            <p:stCondLst>
                              <p:cond delay="7800"/>
                            </p:stCondLst>
                            <p:childTnLst>
                              <p:par>
                                <p:cTn id="137" presetID="9" presetClass="entr" fill="hold" grpId="0" nodeType="afterEffect">
                                  <p:stCondLst>
                                    <p:cond delay="0"/>
                                  </p:stCondLst>
                                  <p:iterate>
                                    <p:tmAbs val="0"/>
                                  </p:iterate>
                                  <p:childTnLst>
                                    <p:set>
                                      <p:cBhvr>
                                        <p:cTn id="138" fill="hold"/>
                                        <p:tgtEl>
                                          <p:spTgt spid="573"/>
                                        </p:tgtEl>
                                        <p:attrNameLst>
                                          <p:attrName>style.visibility</p:attrName>
                                        </p:attrNameLst>
                                      </p:cBhvr>
                                      <p:to>
                                        <p:strVal val="visible"/>
                                      </p:to>
                                    </p:set>
                                    <p:animEffect transition="in" filter="dissolve">
                                      <p:cBhvr>
                                        <p:cTn id="139" dur="300"/>
                                        <p:tgtEl>
                                          <p:spTgt spid="573"/>
                                        </p:tgtEl>
                                      </p:cBhvr>
                                    </p:animEffect>
                                  </p:childTnLst>
                                </p:cTn>
                              </p:par>
                            </p:childTnLst>
                          </p:cTn>
                        </p:par>
                        <p:par>
                          <p:cTn id="140" fill="hold">
                            <p:stCondLst>
                              <p:cond delay="8100"/>
                            </p:stCondLst>
                            <p:childTnLst>
                              <p:par>
                                <p:cTn id="141" presetID="23" presetClass="entr" presetSubtype="16" fill="hold" grpId="0" nodeType="afterEffect">
                                  <p:stCondLst>
                                    <p:cond delay="0"/>
                                  </p:stCondLst>
                                  <p:iterate>
                                    <p:tmAbs val="0"/>
                                  </p:iterate>
                                  <p:childTnLst>
                                    <p:set>
                                      <p:cBhvr>
                                        <p:cTn id="142" fill="hold"/>
                                        <p:tgtEl>
                                          <p:spTgt spid="576"/>
                                        </p:tgtEl>
                                        <p:attrNameLst>
                                          <p:attrName>style.visibility</p:attrName>
                                        </p:attrNameLst>
                                      </p:cBhvr>
                                      <p:to>
                                        <p:strVal val="visible"/>
                                      </p:to>
                                    </p:set>
                                    <p:anim calcmode="lin" valueType="num">
                                      <p:cBhvr>
                                        <p:cTn id="143" dur="600" fill="hold"/>
                                        <p:tgtEl>
                                          <p:spTgt spid="576"/>
                                        </p:tgtEl>
                                        <p:attrNameLst>
                                          <p:attrName>ppt_w</p:attrName>
                                        </p:attrNameLst>
                                      </p:cBhvr>
                                      <p:tavLst>
                                        <p:tav tm="0">
                                          <p:val>
                                            <p:fltVal val="0"/>
                                          </p:val>
                                        </p:tav>
                                        <p:tav tm="100000">
                                          <p:val>
                                            <p:strVal val="#ppt_w"/>
                                          </p:val>
                                        </p:tav>
                                      </p:tavLst>
                                    </p:anim>
                                    <p:anim calcmode="lin" valueType="num">
                                      <p:cBhvr>
                                        <p:cTn id="144" dur="600" fill="hold"/>
                                        <p:tgtEl>
                                          <p:spTgt spid="576"/>
                                        </p:tgtEl>
                                        <p:attrNameLst>
                                          <p:attrName>ppt_h</p:attrName>
                                        </p:attrNameLst>
                                      </p:cBhvr>
                                      <p:tavLst>
                                        <p:tav tm="0">
                                          <p:val>
                                            <p:fltVal val="0"/>
                                          </p:val>
                                        </p:tav>
                                        <p:tav tm="100000">
                                          <p:val>
                                            <p:strVal val="#ppt_h"/>
                                          </p:val>
                                        </p:tav>
                                      </p:tavLst>
                                    </p:anim>
                                  </p:childTnLst>
                                </p:cTn>
                              </p:par>
                            </p:childTnLst>
                          </p:cTn>
                        </p:par>
                        <p:par>
                          <p:cTn id="145" fill="hold">
                            <p:stCondLst>
                              <p:cond delay="8700"/>
                            </p:stCondLst>
                            <p:childTnLst>
                              <p:par>
                                <p:cTn id="146" presetID="23" presetClass="entr" presetSubtype="16" fill="hold" grpId="0" nodeType="afterEffect">
                                  <p:stCondLst>
                                    <p:cond delay="0"/>
                                  </p:stCondLst>
                                  <p:iterate>
                                    <p:tmAbs val="0"/>
                                  </p:iterate>
                                  <p:childTnLst>
                                    <p:set>
                                      <p:cBhvr>
                                        <p:cTn id="147" fill="hold"/>
                                        <p:tgtEl>
                                          <p:spTgt spid="577"/>
                                        </p:tgtEl>
                                        <p:attrNameLst>
                                          <p:attrName>style.visibility</p:attrName>
                                        </p:attrNameLst>
                                      </p:cBhvr>
                                      <p:to>
                                        <p:strVal val="visible"/>
                                      </p:to>
                                    </p:set>
                                    <p:anim calcmode="lin" valueType="num">
                                      <p:cBhvr>
                                        <p:cTn id="148" dur="600" fill="hold"/>
                                        <p:tgtEl>
                                          <p:spTgt spid="577"/>
                                        </p:tgtEl>
                                        <p:attrNameLst>
                                          <p:attrName>ppt_w</p:attrName>
                                        </p:attrNameLst>
                                      </p:cBhvr>
                                      <p:tavLst>
                                        <p:tav tm="0">
                                          <p:val>
                                            <p:fltVal val="0"/>
                                          </p:val>
                                        </p:tav>
                                        <p:tav tm="100000">
                                          <p:val>
                                            <p:strVal val="#ppt_w"/>
                                          </p:val>
                                        </p:tav>
                                      </p:tavLst>
                                    </p:anim>
                                    <p:anim calcmode="lin" valueType="num">
                                      <p:cBhvr>
                                        <p:cTn id="149" dur="600" fill="hold"/>
                                        <p:tgtEl>
                                          <p:spTgt spid="577"/>
                                        </p:tgtEl>
                                        <p:attrNameLst>
                                          <p:attrName>ppt_h</p:attrName>
                                        </p:attrNameLst>
                                      </p:cBhvr>
                                      <p:tavLst>
                                        <p:tav tm="0">
                                          <p:val>
                                            <p:fltVal val="0"/>
                                          </p:val>
                                        </p:tav>
                                        <p:tav tm="100000">
                                          <p:val>
                                            <p:strVal val="#ppt_h"/>
                                          </p:val>
                                        </p:tav>
                                      </p:tavLst>
                                    </p:anim>
                                  </p:childTnLst>
                                </p:cTn>
                              </p:par>
                            </p:childTnLst>
                          </p:cTn>
                        </p:par>
                        <p:par>
                          <p:cTn id="150" fill="hold">
                            <p:stCondLst>
                              <p:cond delay="9300"/>
                            </p:stCondLst>
                            <p:childTnLst>
                              <p:par>
                                <p:cTn id="151" presetID="9" presetClass="entr" fill="hold" grpId="0" nodeType="afterEffect">
                                  <p:stCondLst>
                                    <p:cond delay="0"/>
                                  </p:stCondLst>
                                  <p:iterate>
                                    <p:tmAbs val="0"/>
                                  </p:iterate>
                                  <p:childTnLst>
                                    <p:set>
                                      <p:cBhvr>
                                        <p:cTn id="152" fill="hold"/>
                                        <p:tgtEl>
                                          <p:spTgt spid="574"/>
                                        </p:tgtEl>
                                        <p:attrNameLst>
                                          <p:attrName>style.visibility</p:attrName>
                                        </p:attrNameLst>
                                      </p:cBhvr>
                                      <p:to>
                                        <p:strVal val="visible"/>
                                      </p:to>
                                    </p:set>
                                    <p:animEffect transition="in" filter="dissolve">
                                      <p:cBhvr>
                                        <p:cTn id="153" dur="300"/>
                                        <p:tgtEl>
                                          <p:spTgt spid="574"/>
                                        </p:tgtEl>
                                      </p:cBhvr>
                                    </p:animEffect>
                                  </p:childTnLst>
                                </p:cTn>
                              </p:par>
                            </p:childTnLst>
                          </p:cTn>
                        </p:par>
                        <p:par>
                          <p:cTn id="154" fill="hold">
                            <p:stCondLst>
                              <p:cond delay="9600"/>
                            </p:stCondLst>
                            <p:childTnLst>
                              <p:par>
                                <p:cTn id="155" presetID="23" presetClass="entr" presetSubtype="16" fill="hold" grpId="0" nodeType="afterEffect">
                                  <p:stCondLst>
                                    <p:cond delay="0"/>
                                  </p:stCondLst>
                                  <p:iterate>
                                    <p:tmAbs val="0"/>
                                  </p:iterate>
                                  <p:childTnLst>
                                    <p:set>
                                      <p:cBhvr>
                                        <p:cTn id="156" fill="hold"/>
                                        <p:tgtEl>
                                          <p:spTgt spid="580"/>
                                        </p:tgtEl>
                                        <p:attrNameLst>
                                          <p:attrName>style.visibility</p:attrName>
                                        </p:attrNameLst>
                                      </p:cBhvr>
                                      <p:to>
                                        <p:strVal val="visible"/>
                                      </p:to>
                                    </p:set>
                                    <p:anim calcmode="lin" valueType="num">
                                      <p:cBhvr>
                                        <p:cTn id="157" dur="600" fill="hold"/>
                                        <p:tgtEl>
                                          <p:spTgt spid="580"/>
                                        </p:tgtEl>
                                        <p:attrNameLst>
                                          <p:attrName>ppt_w</p:attrName>
                                        </p:attrNameLst>
                                      </p:cBhvr>
                                      <p:tavLst>
                                        <p:tav tm="0">
                                          <p:val>
                                            <p:fltVal val="0"/>
                                          </p:val>
                                        </p:tav>
                                        <p:tav tm="100000">
                                          <p:val>
                                            <p:strVal val="#ppt_w"/>
                                          </p:val>
                                        </p:tav>
                                      </p:tavLst>
                                    </p:anim>
                                    <p:anim calcmode="lin" valueType="num">
                                      <p:cBhvr>
                                        <p:cTn id="158" dur="600" fill="hold"/>
                                        <p:tgtEl>
                                          <p:spTgt spid="580"/>
                                        </p:tgtEl>
                                        <p:attrNameLst>
                                          <p:attrName>ppt_h</p:attrName>
                                        </p:attrNameLst>
                                      </p:cBhvr>
                                      <p:tavLst>
                                        <p:tav tm="0">
                                          <p:val>
                                            <p:fltVal val="0"/>
                                          </p:val>
                                        </p:tav>
                                        <p:tav tm="100000">
                                          <p:val>
                                            <p:strVal val="#ppt_h"/>
                                          </p:val>
                                        </p:tav>
                                      </p:tavLst>
                                    </p:anim>
                                  </p:childTnLst>
                                </p:cTn>
                              </p:par>
                            </p:childTnLst>
                          </p:cTn>
                        </p:par>
                        <p:par>
                          <p:cTn id="159" fill="hold">
                            <p:stCondLst>
                              <p:cond delay="10200"/>
                            </p:stCondLst>
                            <p:childTnLst>
                              <p:par>
                                <p:cTn id="160" presetID="23" presetClass="entr" presetSubtype="16" fill="hold" grpId="0" nodeType="afterEffect">
                                  <p:stCondLst>
                                    <p:cond delay="0"/>
                                  </p:stCondLst>
                                  <p:iterate>
                                    <p:tmAbs val="0"/>
                                  </p:iterate>
                                  <p:childTnLst>
                                    <p:set>
                                      <p:cBhvr>
                                        <p:cTn id="161" fill="hold"/>
                                        <p:tgtEl>
                                          <p:spTgt spid="602"/>
                                        </p:tgtEl>
                                        <p:attrNameLst>
                                          <p:attrName>style.visibility</p:attrName>
                                        </p:attrNameLst>
                                      </p:cBhvr>
                                      <p:to>
                                        <p:strVal val="visible"/>
                                      </p:to>
                                    </p:set>
                                    <p:anim calcmode="lin" valueType="num">
                                      <p:cBhvr>
                                        <p:cTn id="162" dur="600" fill="hold"/>
                                        <p:tgtEl>
                                          <p:spTgt spid="602"/>
                                        </p:tgtEl>
                                        <p:attrNameLst>
                                          <p:attrName>ppt_w</p:attrName>
                                        </p:attrNameLst>
                                      </p:cBhvr>
                                      <p:tavLst>
                                        <p:tav tm="0">
                                          <p:val>
                                            <p:fltVal val="0"/>
                                          </p:val>
                                        </p:tav>
                                        <p:tav tm="100000">
                                          <p:val>
                                            <p:strVal val="#ppt_w"/>
                                          </p:val>
                                        </p:tav>
                                      </p:tavLst>
                                    </p:anim>
                                    <p:anim calcmode="lin" valueType="num">
                                      <p:cBhvr>
                                        <p:cTn id="163" dur="600" fill="hold"/>
                                        <p:tgtEl>
                                          <p:spTgt spid="602"/>
                                        </p:tgtEl>
                                        <p:attrNameLst>
                                          <p:attrName>ppt_h</p:attrName>
                                        </p:attrNameLst>
                                      </p:cBhvr>
                                      <p:tavLst>
                                        <p:tav tm="0">
                                          <p:val>
                                            <p:fltVal val="0"/>
                                          </p:val>
                                        </p:tav>
                                        <p:tav tm="100000">
                                          <p:val>
                                            <p:strVal val="#ppt_h"/>
                                          </p:val>
                                        </p:tav>
                                      </p:tavLst>
                                    </p:anim>
                                  </p:childTnLst>
                                </p:cTn>
                              </p:par>
                            </p:childTnLst>
                          </p:cTn>
                        </p:par>
                      </p:childTnLst>
                    </p:cTn>
                  </p:par>
                  <p:par>
                    <p:cTn id="164" fill="hold">
                      <p:stCondLst>
                        <p:cond delay="indefinite"/>
                      </p:stCondLst>
                      <p:childTnLst>
                        <p:par>
                          <p:cTn id="165" fill="hold">
                            <p:stCondLst>
                              <p:cond delay="0"/>
                            </p:stCondLst>
                            <p:childTnLst>
                              <p:par>
                                <p:cTn id="166" presetID="9" presetClass="entr" fill="hold" grpId="0" nodeType="clickEffect">
                                  <p:stCondLst>
                                    <p:cond delay="0"/>
                                  </p:stCondLst>
                                  <p:iterate>
                                    <p:tmAbs val="0"/>
                                  </p:iterate>
                                  <p:childTnLst>
                                    <p:set>
                                      <p:cBhvr>
                                        <p:cTn id="167" fill="hold"/>
                                        <p:tgtEl>
                                          <p:spTgt spid="589"/>
                                        </p:tgtEl>
                                        <p:attrNameLst>
                                          <p:attrName>style.visibility</p:attrName>
                                        </p:attrNameLst>
                                      </p:cBhvr>
                                      <p:to>
                                        <p:strVal val="visible"/>
                                      </p:to>
                                    </p:set>
                                    <p:animEffect transition="in" filter="dissolve">
                                      <p:cBhvr>
                                        <p:cTn id="168" dur="300"/>
                                        <p:tgtEl>
                                          <p:spTgt spid="589"/>
                                        </p:tgtEl>
                                      </p:cBhvr>
                                    </p:animEffect>
                                  </p:childTnLst>
                                </p:cTn>
                              </p:par>
                            </p:childTnLst>
                          </p:cTn>
                        </p:par>
                        <p:par>
                          <p:cTn id="169" fill="hold">
                            <p:stCondLst>
                              <p:cond delay="300"/>
                            </p:stCondLst>
                            <p:childTnLst>
                              <p:par>
                                <p:cTn id="170" presetID="23" presetClass="entr" presetSubtype="16" fill="hold" grpId="0" nodeType="afterEffect">
                                  <p:stCondLst>
                                    <p:cond delay="0"/>
                                  </p:stCondLst>
                                  <p:iterate>
                                    <p:tmAbs val="0"/>
                                  </p:iterate>
                                  <p:childTnLst>
                                    <p:set>
                                      <p:cBhvr>
                                        <p:cTn id="171" fill="hold"/>
                                        <p:tgtEl>
                                          <p:spTgt spid="614"/>
                                        </p:tgtEl>
                                        <p:attrNameLst>
                                          <p:attrName>style.visibility</p:attrName>
                                        </p:attrNameLst>
                                      </p:cBhvr>
                                      <p:to>
                                        <p:strVal val="visible"/>
                                      </p:to>
                                    </p:set>
                                    <p:anim calcmode="lin" valueType="num">
                                      <p:cBhvr>
                                        <p:cTn id="172" dur="600" fill="hold"/>
                                        <p:tgtEl>
                                          <p:spTgt spid="614"/>
                                        </p:tgtEl>
                                        <p:attrNameLst>
                                          <p:attrName>ppt_w</p:attrName>
                                        </p:attrNameLst>
                                      </p:cBhvr>
                                      <p:tavLst>
                                        <p:tav tm="0">
                                          <p:val>
                                            <p:fltVal val="0"/>
                                          </p:val>
                                        </p:tav>
                                        <p:tav tm="100000">
                                          <p:val>
                                            <p:strVal val="#ppt_w"/>
                                          </p:val>
                                        </p:tav>
                                      </p:tavLst>
                                    </p:anim>
                                    <p:anim calcmode="lin" valueType="num">
                                      <p:cBhvr>
                                        <p:cTn id="173" dur="600" fill="hold"/>
                                        <p:tgtEl>
                                          <p:spTgt spid="614"/>
                                        </p:tgtEl>
                                        <p:attrNameLst>
                                          <p:attrName>ppt_h</p:attrName>
                                        </p:attrNameLst>
                                      </p:cBhvr>
                                      <p:tavLst>
                                        <p:tav tm="0">
                                          <p:val>
                                            <p:fltVal val="0"/>
                                          </p:val>
                                        </p:tav>
                                        <p:tav tm="100000">
                                          <p:val>
                                            <p:strVal val="#ppt_h"/>
                                          </p:val>
                                        </p:tav>
                                      </p:tavLst>
                                    </p:anim>
                                  </p:childTnLst>
                                </p:cTn>
                              </p:par>
                            </p:childTnLst>
                          </p:cTn>
                        </p:par>
                        <p:par>
                          <p:cTn id="174" fill="hold">
                            <p:stCondLst>
                              <p:cond delay="900"/>
                            </p:stCondLst>
                            <p:childTnLst>
                              <p:par>
                                <p:cTn id="175" presetID="23" presetClass="entr" presetSubtype="16" fill="hold" grpId="0" nodeType="afterEffect">
                                  <p:stCondLst>
                                    <p:cond delay="0"/>
                                  </p:stCondLst>
                                  <p:iterate>
                                    <p:tmAbs val="0"/>
                                  </p:iterate>
                                  <p:childTnLst>
                                    <p:set>
                                      <p:cBhvr>
                                        <p:cTn id="176" fill="hold"/>
                                        <p:tgtEl>
                                          <p:spTgt spid="613"/>
                                        </p:tgtEl>
                                        <p:attrNameLst>
                                          <p:attrName>style.visibility</p:attrName>
                                        </p:attrNameLst>
                                      </p:cBhvr>
                                      <p:to>
                                        <p:strVal val="visible"/>
                                      </p:to>
                                    </p:set>
                                    <p:anim calcmode="lin" valueType="num">
                                      <p:cBhvr>
                                        <p:cTn id="177" dur="600" fill="hold"/>
                                        <p:tgtEl>
                                          <p:spTgt spid="613"/>
                                        </p:tgtEl>
                                        <p:attrNameLst>
                                          <p:attrName>ppt_w</p:attrName>
                                        </p:attrNameLst>
                                      </p:cBhvr>
                                      <p:tavLst>
                                        <p:tav tm="0">
                                          <p:val>
                                            <p:fltVal val="0"/>
                                          </p:val>
                                        </p:tav>
                                        <p:tav tm="100000">
                                          <p:val>
                                            <p:strVal val="#ppt_w"/>
                                          </p:val>
                                        </p:tav>
                                      </p:tavLst>
                                    </p:anim>
                                    <p:anim calcmode="lin" valueType="num">
                                      <p:cBhvr>
                                        <p:cTn id="178" dur="600" fill="hold"/>
                                        <p:tgtEl>
                                          <p:spTgt spid="613"/>
                                        </p:tgtEl>
                                        <p:attrNameLst>
                                          <p:attrName>ppt_h</p:attrName>
                                        </p:attrNameLst>
                                      </p:cBhvr>
                                      <p:tavLst>
                                        <p:tav tm="0">
                                          <p:val>
                                            <p:fltVal val="0"/>
                                          </p:val>
                                        </p:tav>
                                        <p:tav tm="100000">
                                          <p:val>
                                            <p:strVal val="#ppt_h"/>
                                          </p:val>
                                        </p:tav>
                                      </p:tavLst>
                                    </p:anim>
                                  </p:childTnLst>
                                </p:cTn>
                              </p:par>
                            </p:childTnLst>
                          </p:cTn>
                        </p:par>
                        <p:par>
                          <p:cTn id="179" fill="hold">
                            <p:stCondLst>
                              <p:cond delay="1500"/>
                            </p:stCondLst>
                            <p:childTnLst>
                              <p:par>
                                <p:cTn id="180" presetID="23" presetClass="entr" presetSubtype="16" fill="hold" grpId="0" nodeType="afterEffect">
                                  <p:stCondLst>
                                    <p:cond delay="0"/>
                                  </p:stCondLst>
                                  <p:iterate>
                                    <p:tmAbs val="0"/>
                                  </p:iterate>
                                  <p:childTnLst>
                                    <p:set>
                                      <p:cBhvr>
                                        <p:cTn id="181" fill="hold"/>
                                        <p:tgtEl>
                                          <p:spTgt spid="558"/>
                                        </p:tgtEl>
                                        <p:attrNameLst>
                                          <p:attrName>style.visibility</p:attrName>
                                        </p:attrNameLst>
                                      </p:cBhvr>
                                      <p:to>
                                        <p:strVal val="visible"/>
                                      </p:to>
                                    </p:set>
                                    <p:anim calcmode="lin" valueType="num">
                                      <p:cBhvr>
                                        <p:cTn id="182" dur="600" fill="hold"/>
                                        <p:tgtEl>
                                          <p:spTgt spid="558"/>
                                        </p:tgtEl>
                                        <p:attrNameLst>
                                          <p:attrName>ppt_w</p:attrName>
                                        </p:attrNameLst>
                                      </p:cBhvr>
                                      <p:tavLst>
                                        <p:tav tm="0">
                                          <p:val>
                                            <p:fltVal val="0"/>
                                          </p:val>
                                        </p:tav>
                                        <p:tav tm="100000">
                                          <p:val>
                                            <p:strVal val="#ppt_w"/>
                                          </p:val>
                                        </p:tav>
                                      </p:tavLst>
                                    </p:anim>
                                    <p:anim calcmode="lin" valueType="num">
                                      <p:cBhvr>
                                        <p:cTn id="183" dur="600" fill="hold"/>
                                        <p:tgtEl>
                                          <p:spTgt spid="558"/>
                                        </p:tgtEl>
                                        <p:attrNameLst>
                                          <p:attrName>ppt_h</p:attrName>
                                        </p:attrNameLst>
                                      </p:cBhvr>
                                      <p:tavLst>
                                        <p:tav tm="0">
                                          <p:val>
                                            <p:fltVal val="0"/>
                                          </p:val>
                                        </p:tav>
                                        <p:tav tm="100000">
                                          <p:val>
                                            <p:strVal val="#ppt_h"/>
                                          </p:val>
                                        </p:tav>
                                      </p:tavLst>
                                    </p:anim>
                                  </p:childTnLst>
                                </p:cTn>
                              </p:par>
                            </p:childTnLst>
                          </p:cTn>
                        </p:par>
                      </p:childTnLst>
                    </p:cTn>
                  </p:par>
                  <p:par>
                    <p:cTn id="184" fill="hold">
                      <p:stCondLst>
                        <p:cond delay="indefinite"/>
                      </p:stCondLst>
                      <p:childTnLst>
                        <p:par>
                          <p:cTn id="185" fill="hold">
                            <p:stCondLst>
                              <p:cond delay="0"/>
                            </p:stCondLst>
                            <p:childTnLst>
                              <p:par>
                                <p:cTn id="186" presetID="23" presetClass="entr" presetSubtype="16" fill="hold" grpId="0" nodeType="clickEffect">
                                  <p:stCondLst>
                                    <p:cond delay="0"/>
                                  </p:stCondLst>
                                  <p:iterate>
                                    <p:tmAbs val="0"/>
                                  </p:iterate>
                                  <p:childTnLst>
                                    <p:set>
                                      <p:cBhvr>
                                        <p:cTn id="187" fill="hold"/>
                                        <p:tgtEl>
                                          <p:spTgt spid="617"/>
                                        </p:tgtEl>
                                        <p:attrNameLst>
                                          <p:attrName>style.visibility</p:attrName>
                                        </p:attrNameLst>
                                      </p:cBhvr>
                                      <p:to>
                                        <p:strVal val="visible"/>
                                      </p:to>
                                    </p:set>
                                    <p:anim calcmode="lin" valueType="num">
                                      <p:cBhvr>
                                        <p:cTn id="188" dur="600" fill="hold"/>
                                        <p:tgtEl>
                                          <p:spTgt spid="617"/>
                                        </p:tgtEl>
                                        <p:attrNameLst>
                                          <p:attrName>ppt_w</p:attrName>
                                        </p:attrNameLst>
                                      </p:cBhvr>
                                      <p:tavLst>
                                        <p:tav tm="0">
                                          <p:val>
                                            <p:fltVal val="0"/>
                                          </p:val>
                                        </p:tav>
                                        <p:tav tm="100000">
                                          <p:val>
                                            <p:strVal val="#ppt_w"/>
                                          </p:val>
                                        </p:tav>
                                      </p:tavLst>
                                    </p:anim>
                                    <p:anim calcmode="lin" valueType="num">
                                      <p:cBhvr>
                                        <p:cTn id="189" dur="600" fill="hold"/>
                                        <p:tgtEl>
                                          <p:spTgt spid="617"/>
                                        </p:tgtEl>
                                        <p:attrNameLst>
                                          <p:attrName>ppt_h</p:attrName>
                                        </p:attrNameLst>
                                      </p:cBhvr>
                                      <p:tavLst>
                                        <p:tav tm="0">
                                          <p:val>
                                            <p:fltVal val="0"/>
                                          </p:val>
                                        </p:tav>
                                        <p:tav tm="100000">
                                          <p:val>
                                            <p:strVal val="#ppt_h"/>
                                          </p:val>
                                        </p:tav>
                                      </p:tavLst>
                                    </p:anim>
                                  </p:childTnLst>
                                </p:cTn>
                              </p:par>
                            </p:childTnLst>
                          </p:cTn>
                        </p:par>
                        <p:par>
                          <p:cTn id="190" fill="hold">
                            <p:stCondLst>
                              <p:cond delay="600"/>
                            </p:stCondLst>
                            <p:childTnLst>
                              <p:par>
                                <p:cTn id="191" presetID="9" presetClass="entr" fill="hold" grpId="0" nodeType="afterEffect">
                                  <p:stCondLst>
                                    <p:cond delay="0"/>
                                  </p:stCondLst>
                                  <p:iterate>
                                    <p:tmAbs val="0"/>
                                  </p:iterate>
                                  <p:childTnLst>
                                    <p:set>
                                      <p:cBhvr>
                                        <p:cTn id="192" fill="hold"/>
                                        <p:tgtEl>
                                          <p:spTgt spid="606"/>
                                        </p:tgtEl>
                                        <p:attrNameLst>
                                          <p:attrName>style.visibility</p:attrName>
                                        </p:attrNameLst>
                                      </p:cBhvr>
                                      <p:to>
                                        <p:strVal val="visible"/>
                                      </p:to>
                                    </p:set>
                                    <p:animEffect transition="in" filter="dissolve">
                                      <p:cBhvr>
                                        <p:cTn id="193" dur="400"/>
                                        <p:tgtEl>
                                          <p:spTgt spid="606"/>
                                        </p:tgtEl>
                                      </p:cBhvr>
                                    </p:animEffect>
                                  </p:childTnLst>
                                </p:cTn>
                              </p:par>
                            </p:childTnLst>
                          </p:cTn>
                        </p:par>
                        <p:par>
                          <p:cTn id="194" fill="hold">
                            <p:stCondLst>
                              <p:cond delay="1000"/>
                            </p:stCondLst>
                            <p:childTnLst>
                              <p:par>
                                <p:cTn id="195" presetID="23" presetClass="entr" presetSubtype="16" fill="hold" grpId="0" nodeType="afterEffect">
                                  <p:stCondLst>
                                    <p:cond delay="0"/>
                                  </p:stCondLst>
                                  <p:iterate>
                                    <p:tmAbs val="0"/>
                                  </p:iterate>
                                  <p:childTnLst>
                                    <p:set>
                                      <p:cBhvr>
                                        <p:cTn id="196" fill="hold"/>
                                        <p:tgtEl>
                                          <p:spTgt spid="618"/>
                                        </p:tgtEl>
                                        <p:attrNameLst>
                                          <p:attrName>style.visibility</p:attrName>
                                        </p:attrNameLst>
                                      </p:cBhvr>
                                      <p:to>
                                        <p:strVal val="visible"/>
                                      </p:to>
                                    </p:set>
                                    <p:anim calcmode="lin" valueType="num">
                                      <p:cBhvr>
                                        <p:cTn id="197" dur="600" fill="hold"/>
                                        <p:tgtEl>
                                          <p:spTgt spid="618"/>
                                        </p:tgtEl>
                                        <p:attrNameLst>
                                          <p:attrName>ppt_w</p:attrName>
                                        </p:attrNameLst>
                                      </p:cBhvr>
                                      <p:tavLst>
                                        <p:tav tm="0">
                                          <p:val>
                                            <p:fltVal val="0"/>
                                          </p:val>
                                        </p:tav>
                                        <p:tav tm="100000">
                                          <p:val>
                                            <p:strVal val="#ppt_w"/>
                                          </p:val>
                                        </p:tav>
                                      </p:tavLst>
                                    </p:anim>
                                    <p:anim calcmode="lin" valueType="num">
                                      <p:cBhvr>
                                        <p:cTn id="198" dur="600" fill="hold"/>
                                        <p:tgtEl>
                                          <p:spTgt spid="618"/>
                                        </p:tgtEl>
                                        <p:attrNameLst>
                                          <p:attrName>ppt_h</p:attrName>
                                        </p:attrNameLst>
                                      </p:cBhvr>
                                      <p:tavLst>
                                        <p:tav tm="0">
                                          <p:val>
                                            <p:fltVal val="0"/>
                                          </p:val>
                                        </p:tav>
                                        <p:tav tm="100000">
                                          <p:val>
                                            <p:strVal val="#ppt_h"/>
                                          </p:val>
                                        </p:tav>
                                      </p:tavLst>
                                    </p:anim>
                                  </p:childTnLst>
                                </p:cTn>
                              </p:par>
                            </p:childTnLst>
                          </p:cTn>
                        </p:par>
                        <p:par>
                          <p:cTn id="199" fill="hold">
                            <p:stCondLst>
                              <p:cond delay="1600"/>
                            </p:stCondLst>
                            <p:childTnLst>
                              <p:par>
                                <p:cTn id="200" presetID="23" presetClass="entr" presetSubtype="16" fill="hold" grpId="0" nodeType="afterEffect">
                                  <p:stCondLst>
                                    <p:cond delay="0"/>
                                  </p:stCondLst>
                                  <p:iterate>
                                    <p:tmAbs val="0"/>
                                  </p:iterate>
                                  <p:childTnLst>
                                    <p:set>
                                      <p:cBhvr>
                                        <p:cTn id="201" fill="hold"/>
                                        <p:tgtEl>
                                          <p:spTgt spid="530"/>
                                        </p:tgtEl>
                                        <p:attrNameLst>
                                          <p:attrName>style.visibility</p:attrName>
                                        </p:attrNameLst>
                                      </p:cBhvr>
                                      <p:to>
                                        <p:strVal val="visible"/>
                                      </p:to>
                                    </p:set>
                                    <p:anim calcmode="lin" valueType="num">
                                      <p:cBhvr>
                                        <p:cTn id="202" dur="600" fill="hold"/>
                                        <p:tgtEl>
                                          <p:spTgt spid="530"/>
                                        </p:tgtEl>
                                        <p:attrNameLst>
                                          <p:attrName>ppt_w</p:attrName>
                                        </p:attrNameLst>
                                      </p:cBhvr>
                                      <p:tavLst>
                                        <p:tav tm="0">
                                          <p:val>
                                            <p:fltVal val="0"/>
                                          </p:val>
                                        </p:tav>
                                        <p:tav tm="100000">
                                          <p:val>
                                            <p:strVal val="#ppt_w"/>
                                          </p:val>
                                        </p:tav>
                                      </p:tavLst>
                                    </p:anim>
                                    <p:anim calcmode="lin" valueType="num">
                                      <p:cBhvr>
                                        <p:cTn id="203" dur="600" fill="hold"/>
                                        <p:tgtEl>
                                          <p:spTgt spid="530"/>
                                        </p:tgtEl>
                                        <p:attrNameLst>
                                          <p:attrName>ppt_h</p:attrName>
                                        </p:attrNameLst>
                                      </p:cBhvr>
                                      <p:tavLst>
                                        <p:tav tm="0">
                                          <p:val>
                                            <p:fltVal val="0"/>
                                          </p:val>
                                        </p:tav>
                                        <p:tav tm="100000">
                                          <p:val>
                                            <p:strVal val="#ppt_h"/>
                                          </p:val>
                                        </p:tav>
                                      </p:tavLst>
                                    </p:anim>
                                  </p:childTnLst>
                                </p:cTn>
                              </p:par>
                            </p:childTnLst>
                          </p:cTn>
                        </p:par>
                        <p:par>
                          <p:cTn id="204" fill="hold">
                            <p:stCondLst>
                              <p:cond delay="2200"/>
                            </p:stCondLst>
                            <p:childTnLst>
                              <p:par>
                                <p:cTn id="205" presetID="23" presetClass="entr" presetSubtype="16" fill="hold" grpId="0" nodeType="afterEffect">
                                  <p:stCondLst>
                                    <p:cond delay="0"/>
                                  </p:stCondLst>
                                  <p:iterate>
                                    <p:tmAbs val="0"/>
                                  </p:iterate>
                                  <p:childTnLst>
                                    <p:set>
                                      <p:cBhvr>
                                        <p:cTn id="206" fill="hold"/>
                                        <p:tgtEl>
                                          <p:spTgt spid="609"/>
                                        </p:tgtEl>
                                        <p:attrNameLst>
                                          <p:attrName>style.visibility</p:attrName>
                                        </p:attrNameLst>
                                      </p:cBhvr>
                                      <p:to>
                                        <p:strVal val="visible"/>
                                      </p:to>
                                    </p:set>
                                    <p:anim calcmode="lin" valueType="num">
                                      <p:cBhvr>
                                        <p:cTn id="207" dur="750" fill="hold"/>
                                        <p:tgtEl>
                                          <p:spTgt spid="609"/>
                                        </p:tgtEl>
                                        <p:attrNameLst>
                                          <p:attrName>ppt_w</p:attrName>
                                        </p:attrNameLst>
                                      </p:cBhvr>
                                      <p:tavLst>
                                        <p:tav tm="0">
                                          <p:val>
                                            <p:fltVal val="0"/>
                                          </p:val>
                                        </p:tav>
                                        <p:tav tm="100000">
                                          <p:val>
                                            <p:strVal val="#ppt_w"/>
                                          </p:val>
                                        </p:tav>
                                      </p:tavLst>
                                    </p:anim>
                                    <p:anim calcmode="lin" valueType="num">
                                      <p:cBhvr>
                                        <p:cTn id="208" dur="750" fill="hold"/>
                                        <p:tgtEl>
                                          <p:spTgt spid="609"/>
                                        </p:tgtEl>
                                        <p:attrNameLst>
                                          <p:attrName>ppt_h</p:attrName>
                                        </p:attrNameLst>
                                      </p:cBhvr>
                                      <p:tavLst>
                                        <p:tav tm="0">
                                          <p:val>
                                            <p:fltVal val="0"/>
                                          </p:val>
                                        </p:tav>
                                        <p:tav tm="100000">
                                          <p:val>
                                            <p:strVal val="#ppt_h"/>
                                          </p:val>
                                        </p:tav>
                                      </p:tavLst>
                                    </p:anim>
                                  </p:childTnLst>
                                </p:cTn>
                              </p:par>
                            </p:childTnLst>
                          </p:cTn>
                        </p:par>
                      </p:childTnLst>
                    </p:cTn>
                  </p:par>
                  <p:par>
                    <p:cTn id="209" fill="hold">
                      <p:stCondLst>
                        <p:cond delay="indefinite"/>
                      </p:stCondLst>
                      <p:childTnLst>
                        <p:par>
                          <p:cTn id="210" fill="hold">
                            <p:stCondLst>
                              <p:cond delay="0"/>
                            </p:stCondLst>
                            <p:childTnLst>
                              <p:par>
                                <p:cTn id="211" presetID="22" presetClass="entr" presetSubtype="8" fill="hold" grpId="0" nodeType="clickEffect">
                                  <p:stCondLst>
                                    <p:cond delay="0"/>
                                  </p:stCondLst>
                                  <p:iterate>
                                    <p:tmAbs val="0"/>
                                  </p:iterate>
                                  <p:childTnLst>
                                    <p:set>
                                      <p:cBhvr>
                                        <p:cTn id="212" fill="hold"/>
                                        <p:tgtEl>
                                          <p:spTgt spid="555"/>
                                        </p:tgtEl>
                                        <p:attrNameLst>
                                          <p:attrName>style.visibility</p:attrName>
                                        </p:attrNameLst>
                                      </p:cBhvr>
                                      <p:to>
                                        <p:strVal val="visible"/>
                                      </p:to>
                                    </p:set>
                                    <p:animEffect transition="in" filter="wipe(left)">
                                      <p:cBhvr>
                                        <p:cTn id="213" dur="300"/>
                                        <p:tgtEl>
                                          <p:spTgt spid="555"/>
                                        </p:tgtEl>
                                      </p:cBhvr>
                                    </p:animEffect>
                                  </p:childTnLst>
                                </p:cTn>
                              </p:par>
                            </p:childTnLst>
                          </p:cTn>
                        </p:par>
                        <p:par>
                          <p:cTn id="214" fill="hold">
                            <p:stCondLst>
                              <p:cond delay="300"/>
                            </p:stCondLst>
                            <p:childTnLst>
                              <p:par>
                                <p:cTn id="215" presetID="22" presetClass="entr" presetSubtype="8" fill="hold" grpId="0" nodeType="afterEffect">
                                  <p:stCondLst>
                                    <p:cond delay="0"/>
                                  </p:stCondLst>
                                  <p:iterate>
                                    <p:tmAbs val="0"/>
                                  </p:iterate>
                                  <p:childTnLst>
                                    <p:set>
                                      <p:cBhvr>
                                        <p:cTn id="216" fill="hold"/>
                                        <p:tgtEl>
                                          <p:spTgt spid="548"/>
                                        </p:tgtEl>
                                        <p:attrNameLst>
                                          <p:attrName>style.visibility</p:attrName>
                                        </p:attrNameLst>
                                      </p:cBhvr>
                                      <p:to>
                                        <p:strVal val="visible"/>
                                      </p:to>
                                    </p:set>
                                    <p:animEffect transition="in" filter="wipe(left)">
                                      <p:cBhvr>
                                        <p:cTn id="217" dur="300"/>
                                        <p:tgtEl>
                                          <p:spTgt spid="548"/>
                                        </p:tgtEl>
                                      </p:cBhvr>
                                    </p:animEffect>
                                  </p:childTnLst>
                                </p:cTn>
                              </p:par>
                            </p:childTnLst>
                          </p:cTn>
                        </p:par>
                        <p:par>
                          <p:cTn id="218" fill="hold">
                            <p:stCondLst>
                              <p:cond delay="600"/>
                            </p:stCondLst>
                            <p:childTnLst>
                              <p:par>
                                <p:cTn id="219" presetID="23" presetClass="entr" presetSubtype="16" fill="hold" grpId="0" nodeType="afterEffect">
                                  <p:stCondLst>
                                    <p:cond delay="0"/>
                                  </p:stCondLst>
                                  <p:iterate>
                                    <p:tmAbs val="0"/>
                                  </p:iterate>
                                  <p:childTnLst>
                                    <p:set>
                                      <p:cBhvr>
                                        <p:cTn id="220" fill="hold"/>
                                        <p:tgtEl>
                                          <p:spTgt spid="598"/>
                                        </p:tgtEl>
                                        <p:attrNameLst>
                                          <p:attrName>style.visibility</p:attrName>
                                        </p:attrNameLst>
                                      </p:cBhvr>
                                      <p:to>
                                        <p:strVal val="visible"/>
                                      </p:to>
                                    </p:set>
                                    <p:anim calcmode="lin" valueType="num">
                                      <p:cBhvr>
                                        <p:cTn id="221" dur="600" fill="hold"/>
                                        <p:tgtEl>
                                          <p:spTgt spid="598"/>
                                        </p:tgtEl>
                                        <p:attrNameLst>
                                          <p:attrName>ppt_w</p:attrName>
                                        </p:attrNameLst>
                                      </p:cBhvr>
                                      <p:tavLst>
                                        <p:tav tm="0">
                                          <p:val>
                                            <p:fltVal val="0"/>
                                          </p:val>
                                        </p:tav>
                                        <p:tav tm="100000">
                                          <p:val>
                                            <p:strVal val="#ppt_w"/>
                                          </p:val>
                                        </p:tav>
                                      </p:tavLst>
                                    </p:anim>
                                    <p:anim calcmode="lin" valueType="num">
                                      <p:cBhvr>
                                        <p:cTn id="222" dur="600" fill="hold"/>
                                        <p:tgtEl>
                                          <p:spTgt spid="598"/>
                                        </p:tgtEl>
                                        <p:attrNameLst>
                                          <p:attrName>ppt_h</p:attrName>
                                        </p:attrNameLst>
                                      </p:cBhvr>
                                      <p:tavLst>
                                        <p:tav tm="0">
                                          <p:val>
                                            <p:fltVal val="0"/>
                                          </p:val>
                                        </p:tav>
                                        <p:tav tm="100000">
                                          <p:val>
                                            <p:strVal val="#ppt_h"/>
                                          </p:val>
                                        </p:tav>
                                      </p:tavLst>
                                    </p:anim>
                                  </p:childTnLst>
                                </p:cTn>
                              </p:par>
                            </p:childTnLst>
                          </p:cTn>
                        </p:par>
                        <p:par>
                          <p:cTn id="223" fill="hold">
                            <p:stCondLst>
                              <p:cond delay="1200"/>
                            </p:stCondLst>
                            <p:childTnLst>
                              <p:par>
                                <p:cTn id="224" presetID="23" presetClass="entr" presetSubtype="16" fill="hold" grpId="0" nodeType="afterEffect">
                                  <p:stCondLst>
                                    <p:cond delay="0"/>
                                  </p:stCondLst>
                                  <p:iterate>
                                    <p:tmAbs val="0"/>
                                  </p:iterate>
                                  <p:childTnLst>
                                    <p:set>
                                      <p:cBhvr>
                                        <p:cTn id="225" fill="hold"/>
                                        <p:tgtEl>
                                          <p:spTgt spid="597"/>
                                        </p:tgtEl>
                                        <p:attrNameLst>
                                          <p:attrName>style.visibility</p:attrName>
                                        </p:attrNameLst>
                                      </p:cBhvr>
                                      <p:to>
                                        <p:strVal val="visible"/>
                                      </p:to>
                                    </p:set>
                                    <p:anim calcmode="lin" valueType="num">
                                      <p:cBhvr>
                                        <p:cTn id="226" dur="600" fill="hold"/>
                                        <p:tgtEl>
                                          <p:spTgt spid="597"/>
                                        </p:tgtEl>
                                        <p:attrNameLst>
                                          <p:attrName>ppt_w</p:attrName>
                                        </p:attrNameLst>
                                      </p:cBhvr>
                                      <p:tavLst>
                                        <p:tav tm="0">
                                          <p:val>
                                            <p:fltVal val="0"/>
                                          </p:val>
                                        </p:tav>
                                        <p:tav tm="100000">
                                          <p:val>
                                            <p:strVal val="#ppt_w"/>
                                          </p:val>
                                        </p:tav>
                                      </p:tavLst>
                                    </p:anim>
                                    <p:anim calcmode="lin" valueType="num">
                                      <p:cBhvr>
                                        <p:cTn id="227" dur="600" fill="hold"/>
                                        <p:tgtEl>
                                          <p:spTgt spid="597"/>
                                        </p:tgtEl>
                                        <p:attrNameLst>
                                          <p:attrName>ppt_h</p:attrName>
                                        </p:attrNameLst>
                                      </p:cBhvr>
                                      <p:tavLst>
                                        <p:tav tm="0">
                                          <p:val>
                                            <p:fltVal val="0"/>
                                          </p:val>
                                        </p:tav>
                                        <p:tav tm="100000">
                                          <p:val>
                                            <p:strVal val="#ppt_h"/>
                                          </p:val>
                                        </p:tav>
                                      </p:tavLst>
                                    </p:anim>
                                  </p:childTnLst>
                                </p:cTn>
                              </p:par>
                            </p:childTnLst>
                          </p:cTn>
                        </p:par>
                        <p:par>
                          <p:cTn id="228" fill="hold">
                            <p:stCondLst>
                              <p:cond delay="1800"/>
                            </p:stCondLst>
                            <p:childTnLst>
                              <p:par>
                                <p:cTn id="229" presetID="23" presetClass="entr" presetSubtype="16" fill="hold" grpId="0" nodeType="afterEffect">
                                  <p:stCondLst>
                                    <p:cond delay="0"/>
                                  </p:stCondLst>
                                  <p:iterate>
                                    <p:tmAbs val="0"/>
                                  </p:iterate>
                                  <p:childTnLst>
                                    <p:set>
                                      <p:cBhvr>
                                        <p:cTn id="230" fill="hold"/>
                                        <p:tgtEl>
                                          <p:spTgt spid="600"/>
                                        </p:tgtEl>
                                        <p:attrNameLst>
                                          <p:attrName>style.visibility</p:attrName>
                                        </p:attrNameLst>
                                      </p:cBhvr>
                                      <p:to>
                                        <p:strVal val="visible"/>
                                      </p:to>
                                    </p:set>
                                    <p:anim calcmode="lin" valueType="num">
                                      <p:cBhvr>
                                        <p:cTn id="231" dur="600" fill="hold"/>
                                        <p:tgtEl>
                                          <p:spTgt spid="600"/>
                                        </p:tgtEl>
                                        <p:attrNameLst>
                                          <p:attrName>ppt_w</p:attrName>
                                        </p:attrNameLst>
                                      </p:cBhvr>
                                      <p:tavLst>
                                        <p:tav tm="0">
                                          <p:val>
                                            <p:fltVal val="0"/>
                                          </p:val>
                                        </p:tav>
                                        <p:tav tm="100000">
                                          <p:val>
                                            <p:strVal val="#ppt_w"/>
                                          </p:val>
                                        </p:tav>
                                      </p:tavLst>
                                    </p:anim>
                                    <p:anim calcmode="lin" valueType="num">
                                      <p:cBhvr>
                                        <p:cTn id="232" dur="600" fill="hold"/>
                                        <p:tgtEl>
                                          <p:spTgt spid="600"/>
                                        </p:tgtEl>
                                        <p:attrNameLst>
                                          <p:attrName>ppt_h</p:attrName>
                                        </p:attrNameLst>
                                      </p:cBhvr>
                                      <p:tavLst>
                                        <p:tav tm="0">
                                          <p:val>
                                            <p:fltVal val="0"/>
                                          </p:val>
                                        </p:tav>
                                        <p:tav tm="100000">
                                          <p:val>
                                            <p:strVal val="#ppt_h"/>
                                          </p:val>
                                        </p:tav>
                                      </p:tavLst>
                                    </p:anim>
                                  </p:childTnLst>
                                </p:cTn>
                              </p:par>
                            </p:childTnLst>
                          </p:cTn>
                        </p:par>
                        <p:par>
                          <p:cTn id="233" fill="hold">
                            <p:stCondLst>
                              <p:cond delay="2400"/>
                            </p:stCondLst>
                            <p:childTnLst>
                              <p:par>
                                <p:cTn id="234" presetID="9" presetClass="entr" fill="hold" grpId="0" nodeType="afterEffect">
                                  <p:stCondLst>
                                    <p:cond delay="0"/>
                                  </p:stCondLst>
                                  <p:iterate>
                                    <p:tmAbs val="0"/>
                                  </p:iterate>
                                  <p:childTnLst>
                                    <p:set>
                                      <p:cBhvr>
                                        <p:cTn id="235" fill="hold"/>
                                        <p:tgtEl>
                                          <p:spTgt spid="599"/>
                                        </p:tgtEl>
                                        <p:attrNameLst>
                                          <p:attrName>style.visibility</p:attrName>
                                        </p:attrNameLst>
                                      </p:cBhvr>
                                      <p:to>
                                        <p:strVal val="visible"/>
                                      </p:to>
                                    </p:set>
                                    <p:animEffect transition="in" filter="dissolve">
                                      <p:cBhvr>
                                        <p:cTn id="236" dur="300"/>
                                        <p:tgtEl>
                                          <p:spTgt spid="599"/>
                                        </p:tgtEl>
                                      </p:cBhvr>
                                    </p:animEffect>
                                  </p:childTnLst>
                                </p:cTn>
                              </p:par>
                            </p:childTnLst>
                          </p:cTn>
                        </p:par>
                        <p:par>
                          <p:cTn id="237" fill="hold">
                            <p:stCondLst>
                              <p:cond delay="2700"/>
                            </p:stCondLst>
                            <p:childTnLst>
                              <p:par>
                                <p:cTn id="238" presetID="23" presetClass="entr" presetSubtype="16" fill="hold" grpId="0" nodeType="afterEffect">
                                  <p:stCondLst>
                                    <p:cond delay="0"/>
                                  </p:stCondLst>
                                  <p:iterate>
                                    <p:tmAbs val="0"/>
                                  </p:iterate>
                                  <p:childTnLst>
                                    <p:set>
                                      <p:cBhvr>
                                        <p:cTn id="239" fill="hold"/>
                                        <p:tgtEl>
                                          <p:spTgt spid="601"/>
                                        </p:tgtEl>
                                        <p:attrNameLst>
                                          <p:attrName>style.visibility</p:attrName>
                                        </p:attrNameLst>
                                      </p:cBhvr>
                                      <p:to>
                                        <p:strVal val="visible"/>
                                      </p:to>
                                    </p:set>
                                    <p:anim calcmode="lin" valueType="num">
                                      <p:cBhvr>
                                        <p:cTn id="240" dur="600" fill="hold"/>
                                        <p:tgtEl>
                                          <p:spTgt spid="601"/>
                                        </p:tgtEl>
                                        <p:attrNameLst>
                                          <p:attrName>ppt_w</p:attrName>
                                        </p:attrNameLst>
                                      </p:cBhvr>
                                      <p:tavLst>
                                        <p:tav tm="0">
                                          <p:val>
                                            <p:fltVal val="0"/>
                                          </p:val>
                                        </p:tav>
                                        <p:tav tm="100000">
                                          <p:val>
                                            <p:strVal val="#ppt_w"/>
                                          </p:val>
                                        </p:tav>
                                      </p:tavLst>
                                    </p:anim>
                                    <p:anim calcmode="lin" valueType="num">
                                      <p:cBhvr>
                                        <p:cTn id="241" dur="600" fill="hold"/>
                                        <p:tgtEl>
                                          <p:spTgt spid="601"/>
                                        </p:tgtEl>
                                        <p:attrNameLst>
                                          <p:attrName>ppt_h</p:attrName>
                                        </p:attrNameLst>
                                      </p:cBhvr>
                                      <p:tavLst>
                                        <p:tav tm="0">
                                          <p:val>
                                            <p:fltVal val="0"/>
                                          </p:val>
                                        </p:tav>
                                        <p:tav tm="100000">
                                          <p:val>
                                            <p:strVal val="#ppt_h"/>
                                          </p:val>
                                        </p:tav>
                                      </p:tavLst>
                                    </p:anim>
                                  </p:childTnLst>
                                </p:cTn>
                              </p:par>
                            </p:childTnLst>
                          </p:cTn>
                        </p:par>
                        <p:par>
                          <p:cTn id="242" fill="hold">
                            <p:stCondLst>
                              <p:cond delay="3300"/>
                            </p:stCondLst>
                            <p:childTnLst>
                              <p:par>
                                <p:cTn id="243" presetID="23" presetClass="entr" presetSubtype="16" fill="hold" grpId="0" nodeType="afterEffect">
                                  <p:stCondLst>
                                    <p:cond delay="0"/>
                                  </p:stCondLst>
                                  <p:iterate>
                                    <p:tmAbs val="0"/>
                                  </p:iterate>
                                  <p:childTnLst>
                                    <p:set>
                                      <p:cBhvr>
                                        <p:cTn id="244" fill="hold"/>
                                        <p:tgtEl>
                                          <p:spTgt spid="536"/>
                                        </p:tgtEl>
                                        <p:attrNameLst>
                                          <p:attrName>style.visibility</p:attrName>
                                        </p:attrNameLst>
                                      </p:cBhvr>
                                      <p:to>
                                        <p:strVal val="visible"/>
                                      </p:to>
                                    </p:set>
                                    <p:anim calcmode="lin" valueType="num">
                                      <p:cBhvr>
                                        <p:cTn id="245" dur="600" fill="hold"/>
                                        <p:tgtEl>
                                          <p:spTgt spid="536"/>
                                        </p:tgtEl>
                                        <p:attrNameLst>
                                          <p:attrName>ppt_w</p:attrName>
                                        </p:attrNameLst>
                                      </p:cBhvr>
                                      <p:tavLst>
                                        <p:tav tm="0">
                                          <p:val>
                                            <p:fltVal val="0"/>
                                          </p:val>
                                        </p:tav>
                                        <p:tav tm="100000">
                                          <p:val>
                                            <p:strVal val="#ppt_w"/>
                                          </p:val>
                                        </p:tav>
                                      </p:tavLst>
                                    </p:anim>
                                    <p:anim calcmode="lin" valueType="num">
                                      <p:cBhvr>
                                        <p:cTn id="246" dur="600" fill="hold"/>
                                        <p:tgtEl>
                                          <p:spTgt spid="536"/>
                                        </p:tgtEl>
                                        <p:attrNameLst>
                                          <p:attrName>ppt_h</p:attrName>
                                        </p:attrNameLst>
                                      </p:cBhvr>
                                      <p:tavLst>
                                        <p:tav tm="0">
                                          <p:val>
                                            <p:fltVal val="0"/>
                                          </p:val>
                                        </p:tav>
                                        <p:tav tm="100000">
                                          <p:val>
                                            <p:strVal val="#ppt_h"/>
                                          </p:val>
                                        </p:tav>
                                      </p:tavLst>
                                    </p:anim>
                                  </p:childTnLst>
                                </p:cTn>
                              </p:par>
                            </p:childTnLst>
                          </p:cTn>
                        </p:par>
                        <p:par>
                          <p:cTn id="247" fill="hold">
                            <p:stCondLst>
                              <p:cond delay="3900"/>
                            </p:stCondLst>
                            <p:childTnLst>
                              <p:par>
                                <p:cTn id="248" presetID="23" presetClass="entr" presetSubtype="16" fill="hold" grpId="0" nodeType="afterEffect">
                                  <p:stCondLst>
                                    <p:cond delay="0"/>
                                  </p:stCondLst>
                                  <p:iterate>
                                    <p:tmAbs val="0"/>
                                  </p:iterate>
                                  <p:childTnLst>
                                    <p:set>
                                      <p:cBhvr>
                                        <p:cTn id="249" fill="hold"/>
                                        <p:tgtEl>
                                          <p:spTgt spid="539"/>
                                        </p:tgtEl>
                                        <p:attrNameLst>
                                          <p:attrName>style.visibility</p:attrName>
                                        </p:attrNameLst>
                                      </p:cBhvr>
                                      <p:to>
                                        <p:strVal val="visible"/>
                                      </p:to>
                                    </p:set>
                                    <p:anim calcmode="lin" valueType="num">
                                      <p:cBhvr>
                                        <p:cTn id="250" dur="600" fill="hold"/>
                                        <p:tgtEl>
                                          <p:spTgt spid="539"/>
                                        </p:tgtEl>
                                        <p:attrNameLst>
                                          <p:attrName>ppt_w</p:attrName>
                                        </p:attrNameLst>
                                      </p:cBhvr>
                                      <p:tavLst>
                                        <p:tav tm="0">
                                          <p:val>
                                            <p:fltVal val="0"/>
                                          </p:val>
                                        </p:tav>
                                        <p:tav tm="100000">
                                          <p:val>
                                            <p:strVal val="#ppt_w"/>
                                          </p:val>
                                        </p:tav>
                                      </p:tavLst>
                                    </p:anim>
                                    <p:anim calcmode="lin" valueType="num">
                                      <p:cBhvr>
                                        <p:cTn id="251" dur="600" fill="hold"/>
                                        <p:tgtEl>
                                          <p:spTgt spid="539"/>
                                        </p:tgtEl>
                                        <p:attrNameLst>
                                          <p:attrName>ppt_h</p:attrName>
                                        </p:attrNameLst>
                                      </p:cBhvr>
                                      <p:tavLst>
                                        <p:tav tm="0">
                                          <p:val>
                                            <p:fltVal val="0"/>
                                          </p:val>
                                        </p:tav>
                                        <p:tav tm="100000">
                                          <p:val>
                                            <p:strVal val="#ppt_h"/>
                                          </p:val>
                                        </p:tav>
                                      </p:tavLst>
                                    </p:anim>
                                  </p:childTnLst>
                                </p:cTn>
                              </p:par>
                            </p:childTnLst>
                          </p:cTn>
                        </p:par>
                        <p:par>
                          <p:cTn id="252" fill="hold">
                            <p:stCondLst>
                              <p:cond delay="4500"/>
                            </p:stCondLst>
                            <p:childTnLst>
                              <p:par>
                                <p:cTn id="253" presetID="23" presetClass="entr" presetSubtype="16" fill="hold" grpId="0" nodeType="afterEffect">
                                  <p:stCondLst>
                                    <p:cond delay="0"/>
                                  </p:stCondLst>
                                  <p:iterate>
                                    <p:tmAbs val="0"/>
                                  </p:iterate>
                                  <p:childTnLst>
                                    <p:set>
                                      <p:cBhvr>
                                        <p:cTn id="254" fill="hold"/>
                                        <p:tgtEl>
                                          <p:spTgt spid="542"/>
                                        </p:tgtEl>
                                        <p:attrNameLst>
                                          <p:attrName>style.visibility</p:attrName>
                                        </p:attrNameLst>
                                      </p:cBhvr>
                                      <p:to>
                                        <p:strVal val="visible"/>
                                      </p:to>
                                    </p:set>
                                    <p:anim calcmode="lin" valueType="num">
                                      <p:cBhvr>
                                        <p:cTn id="255" dur="600" fill="hold"/>
                                        <p:tgtEl>
                                          <p:spTgt spid="542"/>
                                        </p:tgtEl>
                                        <p:attrNameLst>
                                          <p:attrName>ppt_w</p:attrName>
                                        </p:attrNameLst>
                                      </p:cBhvr>
                                      <p:tavLst>
                                        <p:tav tm="0">
                                          <p:val>
                                            <p:fltVal val="0"/>
                                          </p:val>
                                        </p:tav>
                                        <p:tav tm="100000">
                                          <p:val>
                                            <p:strVal val="#ppt_w"/>
                                          </p:val>
                                        </p:tav>
                                      </p:tavLst>
                                    </p:anim>
                                    <p:anim calcmode="lin" valueType="num">
                                      <p:cBhvr>
                                        <p:cTn id="256" dur="600" fill="hold"/>
                                        <p:tgtEl>
                                          <p:spTgt spid="542"/>
                                        </p:tgtEl>
                                        <p:attrNameLst>
                                          <p:attrName>ppt_h</p:attrName>
                                        </p:attrNameLst>
                                      </p:cBhvr>
                                      <p:tavLst>
                                        <p:tav tm="0">
                                          <p:val>
                                            <p:fltVal val="0"/>
                                          </p:val>
                                        </p:tav>
                                        <p:tav tm="100000">
                                          <p:val>
                                            <p:strVal val="#ppt_h"/>
                                          </p:val>
                                        </p:tav>
                                      </p:tavLst>
                                    </p:anim>
                                  </p:childTnLst>
                                </p:cTn>
                              </p:par>
                            </p:childTnLst>
                          </p:cTn>
                        </p:par>
                        <p:par>
                          <p:cTn id="257" fill="hold">
                            <p:stCondLst>
                              <p:cond delay="5100"/>
                            </p:stCondLst>
                            <p:childTnLst>
                              <p:par>
                                <p:cTn id="258" presetID="23" presetClass="entr" presetSubtype="16" fill="hold" grpId="0" nodeType="afterEffect">
                                  <p:stCondLst>
                                    <p:cond delay="0"/>
                                  </p:stCondLst>
                                  <p:iterate>
                                    <p:tmAbs val="0"/>
                                  </p:iterate>
                                  <p:childTnLst>
                                    <p:set>
                                      <p:cBhvr>
                                        <p:cTn id="259" fill="hold"/>
                                        <p:tgtEl>
                                          <p:spTgt spid="565"/>
                                        </p:tgtEl>
                                        <p:attrNameLst>
                                          <p:attrName>style.visibility</p:attrName>
                                        </p:attrNameLst>
                                      </p:cBhvr>
                                      <p:to>
                                        <p:strVal val="visible"/>
                                      </p:to>
                                    </p:set>
                                    <p:anim calcmode="lin" valueType="num">
                                      <p:cBhvr>
                                        <p:cTn id="260" dur="600" fill="hold"/>
                                        <p:tgtEl>
                                          <p:spTgt spid="565"/>
                                        </p:tgtEl>
                                        <p:attrNameLst>
                                          <p:attrName>ppt_w</p:attrName>
                                        </p:attrNameLst>
                                      </p:cBhvr>
                                      <p:tavLst>
                                        <p:tav tm="0">
                                          <p:val>
                                            <p:fltVal val="0"/>
                                          </p:val>
                                        </p:tav>
                                        <p:tav tm="100000">
                                          <p:val>
                                            <p:strVal val="#ppt_w"/>
                                          </p:val>
                                        </p:tav>
                                      </p:tavLst>
                                    </p:anim>
                                    <p:anim calcmode="lin" valueType="num">
                                      <p:cBhvr>
                                        <p:cTn id="261" dur="600" fill="hold"/>
                                        <p:tgtEl>
                                          <p:spTgt spid="565"/>
                                        </p:tgtEl>
                                        <p:attrNameLst>
                                          <p:attrName>ppt_h</p:attrName>
                                        </p:attrNameLst>
                                      </p:cBhvr>
                                      <p:tavLst>
                                        <p:tav tm="0">
                                          <p:val>
                                            <p:fltVal val="0"/>
                                          </p:val>
                                        </p:tav>
                                        <p:tav tm="100000">
                                          <p:val>
                                            <p:strVal val="#ppt_h"/>
                                          </p:val>
                                        </p:tav>
                                      </p:tavLst>
                                    </p:anim>
                                  </p:childTnLst>
                                </p:cTn>
                              </p:par>
                            </p:childTnLst>
                          </p:cTn>
                        </p:par>
                        <p:par>
                          <p:cTn id="262" fill="hold">
                            <p:stCondLst>
                              <p:cond delay="5700"/>
                            </p:stCondLst>
                            <p:childTnLst>
                              <p:par>
                                <p:cTn id="263" presetID="23" presetClass="entr" presetSubtype="16" fill="hold" grpId="0" nodeType="afterEffect">
                                  <p:stCondLst>
                                    <p:cond delay="0"/>
                                  </p:stCondLst>
                                  <p:iterate>
                                    <p:tmAbs val="0"/>
                                  </p:iterate>
                                  <p:childTnLst>
                                    <p:set>
                                      <p:cBhvr>
                                        <p:cTn id="264" fill="hold"/>
                                        <p:tgtEl>
                                          <p:spTgt spid="581"/>
                                        </p:tgtEl>
                                        <p:attrNameLst>
                                          <p:attrName>style.visibility</p:attrName>
                                        </p:attrNameLst>
                                      </p:cBhvr>
                                      <p:to>
                                        <p:strVal val="visible"/>
                                      </p:to>
                                    </p:set>
                                    <p:anim calcmode="lin" valueType="num">
                                      <p:cBhvr>
                                        <p:cTn id="265" dur="600" fill="hold"/>
                                        <p:tgtEl>
                                          <p:spTgt spid="581"/>
                                        </p:tgtEl>
                                        <p:attrNameLst>
                                          <p:attrName>ppt_w</p:attrName>
                                        </p:attrNameLst>
                                      </p:cBhvr>
                                      <p:tavLst>
                                        <p:tav tm="0">
                                          <p:val>
                                            <p:fltVal val="0"/>
                                          </p:val>
                                        </p:tav>
                                        <p:tav tm="100000">
                                          <p:val>
                                            <p:strVal val="#ppt_w"/>
                                          </p:val>
                                        </p:tav>
                                      </p:tavLst>
                                    </p:anim>
                                    <p:anim calcmode="lin" valueType="num">
                                      <p:cBhvr>
                                        <p:cTn id="266" dur="600" fill="hold"/>
                                        <p:tgtEl>
                                          <p:spTgt spid="581"/>
                                        </p:tgtEl>
                                        <p:attrNameLst>
                                          <p:attrName>ppt_h</p:attrName>
                                        </p:attrNameLst>
                                      </p:cBhvr>
                                      <p:tavLst>
                                        <p:tav tm="0">
                                          <p:val>
                                            <p:fltVal val="0"/>
                                          </p:val>
                                        </p:tav>
                                        <p:tav tm="100000">
                                          <p:val>
                                            <p:strVal val="#ppt_h"/>
                                          </p:val>
                                        </p:tav>
                                      </p:tavLst>
                                    </p:anim>
                                  </p:childTnLst>
                                </p:cTn>
                              </p:par>
                            </p:childTnLst>
                          </p:cTn>
                        </p:par>
                      </p:childTnLst>
                    </p:cTn>
                  </p:par>
                  <p:par>
                    <p:cTn id="267" fill="hold">
                      <p:stCondLst>
                        <p:cond delay="indefinite"/>
                      </p:stCondLst>
                      <p:childTnLst>
                        <p:par>
                          <p:cTn id="268" fill="hold">
                            <p:stCondLst>
                              <p:cond delay="0"/>
                            </p:stCondLst>
                            <p:childTnLst>
                              <p:par>
                                <p:cTn id="269" presetID="23" presetClass="entr" presetSubtype="16" fill="hold" grpId="0" nodeType="clickEffect">
                                  <p:stCondLst>
                                    <p:cond delay="0"/>
                                  </p:stCondLst>
                                  <p:iterate>
                                    <p:tmAbs val="0"/>
                                  </p:iterate>
                                  <p:childTnLst>
                                    <p:set>
                                      <p:cBhvr>
                                        <p:cTn id="270" fill="hold"/>
                                        <p:tgtEl>
                                          <p:spTgt spid="607"/>
                                        </p:tgtEl>
                                        <p:attrNameLst>
                                          <p:attrName>style.visibility</p:attrName>
                                        </p:attrNameLst>
                                      </p:cBhvr>
                                      <p:to>
                                        <p:strVal val="visible"/>
                                      </p:to>
                                    </p:set>
                                    <p:anim calcmode="lin" valueType="num">
                                      <p:cBhvr>
                                        <p:cTn id="271" dur="600" fill="hold"/>
                                        <p:tgtEl>
                                          <p:spTgt spid="607"/>
                                        </p:tgtEl>
                                        <p:attrNameLst>
                                          <p:attrName>ppt_w</p:attrName>
                                        </p:attrNameLst>
                                      </p:cBhvr>
                                      <p:tavLst>
                                        <p:tav tm="0">
                                          <p:val>
                                            <p:fltVal val="0"/>
                                          </p:val>
                                        </p:tav>
                                        <p:tav tm="100000">
                                          <p:val>
                                            <p:strVal val="#ppt_w"/>
                                          </p:val>
                                        </p:tav>
                                      </p:tavLst>
                                    </p:anim>
                                    <p:anim calcmode="lin" valueType="num">
                                      <p:cBhvr>
                                        <p:cTn id="272" dur="600" fill="hold"/>
                                        <p:tgtEl>
                                          <p:spTgt spid="607"/>
                                        </p:tgtEl>
                                        <p:attrNameLst>
                                          <p:attrName>ppt_h</p:attrName>
                                        </p:attrNameLst>
                                      </p:cBhvr>
                                      <p:tavLst>
                                        <p:tav tm="0">
                                          <p:val>
                                            <p:fltVal val="0"/>
                                          </p:val>
                                        </p:tav>
                                        <p:tav tm="100000">
                                          <p:val>
                                            <p:strVal val="#ppt_h"/>
                                          </p:val>
                                        </p:tav>
                                      </p:tavLst>
                                    </p:anim>
                                  </p:childTnLst>
                                </p:cTn>
                              </p:par>
                            </p:childTnLst>
                          </p:cTn>
                        </p:par>
                        <p:par>
                          <p:cTn id="273" fill="hold">
                            <p:stCondLst>
                              <p:cond delay="600"/>
                            </p:stCondLst>
                            <p:childTnLst>
                              <p:par>
                                <p:cTn id="274" presetID="23" presetClass="entr" presetSubtype="16" fill="hold" grpId="0" nodeType="afterEffect">
                                  <p:stCondLst>
                                    <p:cond delay="0"/>
                                  </p:stCondLst>
                                  <p:iterate>
                                    <p:tmAbs val="0"/>
                                  </p:iterate>
                                  <p:childTnLst>
                                    <p:set>
                                      <p:cBhvr>
                                        <p:cTn id="275" fill="hold"/>
                                        <p:tgtEl>
                                          <p:spTgt spid="611"/>
                                        </p:tgtEl>
                                        <p:attrNameLst>
                                          <p:attrName>style.visibility</p:attrName>
                                        </p:attrNameLst>
                                      </p:cBhvr>
                                      <p:to>
                                        <p:strVal val="visible"/>
                                      </p:to>
                                    </p:set>
                                    <p:anim calcmode="lin" valueType="num">
                                      <p:cBhvr>
                                        <p:cTn id="276" dur="600" fill="hold"/>
                                        <p:tgtEl>
                                          <p:spTgt spid="611"/>
                                        </p:tgtEl>
                                        <p:attrNameLst>
                                          <p:attrName>ppt_w</p:attrName>
                                        </p:attrNameLst>
                                      </p:cBhvr>
                                      <p:tavLst>
                                        <p:tav tm="0">
                                          <p:val>
                                            <p:fltVal val="0"/>
                                          </p:val>
                                        </p:tav>
                                        <p:tav tm="100000">
                                          <p:val>
                                            <p:strVal val="#ppt_w"/>
                                          </p:val>
                                        </p:tav>
                                      </p:tavLst>
                                    </p:anim>
                                    <p:anim calcmode="lin" valueType="num">
                                      <p:cBhvr>
                                        <p:cTn id="277" dur="600" fill="hold"/>
                                        <p:tgtEl>
                                          <p:spTgt spid="611"/>
                                        </p:tgtEl>
                                        <p:attrNameLst>
                                          <p:attrName>ppt_h</p:attrName>
                                        </p:attrNameLst>
                                      </p:cBhvr>
                                      <p:tavLst>
                                        <p:tav tm="0">
                                          <p:val>
                                            <p:fltVal val="0"/>
                                          </p:val>
                                        </p:tav>
                                        <p:tav tm="100000">
                                          <p:val>
                                            <p:strVal val="#ppt_h"/>
                                          </p:val>
                                        </p:tav>
                                      </p:tavLst>
                                    </p:anim>
                                  </p:childTnLst>
                                </p:cTn>
                              </p:par>
                            </p:childTnLst>
                          </p:cTn>
                        </p:par>
                        <p:par>
                          <p:cTn id="278" fill="hold">
                            <p:stCondLst>
                              <p:cond delay="1200"/>
                            </p:stCondLst>
                            <p:childTnLst>
                              <p:par>
                                <p:cTn id="279" presetID="23" presetClass="entr" presetSubtype="16" fill="hold" grpId="0" nodeType="afterEffect">
                                  <p:stCondLst>
                                    <p:cond delay="0"/>
                                  </p:stCondLst>
                                  <p:iterate>
                                    <p:tmAbs val="0"/>
                                  </p:iterate>
                                  <p:childTnLst>
                                    <p:set>
                                      <p:cBhvr>
                                        <p:cTn id="280" fill="hold"/>
                                        <p:tgtEl>
                                          <p:spTgt spid="610"/>
                                        </p:tgtEl>
                                        <p:attrNameLst>
                                          <p:attrName>style.visibility</p:attrName>
                                        </p:attrNameLst>
                                      </p:cBhvr>
                                      <p:to>
                                        <p:strVal val="visible"/>
                                      </p:to>
                                    </p:set>
                                    <p:anim calcmode="lin" valueType="num">
                                      <p:cBhvr>
                                        <p:cTn id="281" dur="600" fill="hold"/>
                                        <p:tgtEl>
                                          <p:spTgt spid="610"/>
                                        </p:tgtEl>
                                        <p:attrNameLst>
                                          <p:attrName>ppt_w</p:attrName>
                                        </p:attrNameLst>
                                      </p:cBhvr>
                                      <p:tavLst>
                                        <p:tav tm="0">
                                          <p:val>
                                            <p:fltVal val="0"/>
                                          </p:val>
                                        </p:tav>
                                        <p:tav tm="100000">
                                          <p:val>
                                            <p:strVal val="#ppt_w"/>
                                          </p:val>
                                        </p:tav>
                                      </p:tavLst>
                                    </p:anim>
                                    <p:anim calcmode="lin" valueType="num">
                                      <p:cBhvr>
                                        <p:cTn id="282" dur="600" fill="hold"/>
                                        <p:tgtEl>
                                          <p:spTgt spid="610"/>
                                        </p:tgtEl>
                                        <p:attrNameLst>
                                          <p:attrName>ppt_h</p:attrName>
                                        </p:attrNameLst>
                                      </p:cBhvr>
                                      <p:tavLst>
                                        <p:tav tm="0">
                                          <p:val>
                                            <p:fltVal val="0"/>
                                          </p:val>
                                        </p:tav>
                                        <p:tav tm="100000">
                                          <p:val>
                                            <p:strVal val="#ppt_h"/>
                                          </p:val>
                                        </p:tav>
                                      </p:tavLst>
                                    </p:anim>
                                  </p:childTnLst>
                                </p:cTn>
                              </p:par>
                            </p:childTnLst>
                          </p:cTn>
                        </p:par>
                        <p:par>
                          <p:cTn id="283" fill="hold">
                            <p:stCondLst>
                              <p:cond delay="1800"/>
                            </p:stCondLst>
                            <p:childTnLst>
                              <p:par>
                                <p:cTn id="284" presetID="23" presetClass="entr" presetSubtype="16" fill="hold" grpId="0" nodeType="afterEffect">
                                  <p:stCondLst>
                                    <p:cond delay="0"/>
                                  </p:stCondLst>
                                  <p:iterate>
                                    <p:tmAbs val="0"/>
                                  </p:iterate>
                                  <p:childTnLst>
                                    <p:set>
                                      <p:cBhvr>
                                        <p:cTn id="285" fill="hold"/>
                                        <p:tgtEl>
                                          <p:spTgt spid="603"/>
                                        </p:tgtEl>
                                        <p:attrNameLst>
                                          <p:attrName>style.visibility</p:attrName>
                                        </p:attrNameLst>
                                      </p:cBhvr>
                                      <p:to>
                                        <p:strVal val="visible"/>
                                      </p:to>
                                    </p:set>
                                    <p:anim calcmode="lin" valueType="num">
                                      <p:cBhvr>
                                        <p:cTn id="286" dur="600" fill="hold"/>
                                        <p:tgtEl>
                                          <p:spTgt spid="603"/>
                                        </p:tgtEl>
                                        <p:attrNameLst>
                                          <p:attrName>ppt_w</p:attrName>
                                        </p:attrNameLst>
                                      </p:cBhvr>
                                      <p:tavLst>
                                        <p:tav tm="0">
                                          <p:val>
                                            <p:fltVal val="0"/>
                                          </p:val>
                                        </p:tav>
                                        <p:tav tm="100000">
                                          <p:val>
                                            <p:strVal val="#ppt_w"/>
                                          </p:val>
                                        </p:tav>
                                      </p:tavLst>
                                    </p:anim>
                                    <p:anim calcmode="lin" valueType="num">
                                      <p:cBhvr>
                                        <p:cTn id="287" dur="600" fill="hold"/>
                                        <p:tgtEl>
                                          <p:spTgt spid="603"/>
                                        </p:tgtEl>
                                        <p:attrNameLst>
                                          <p:attrName>ppt_h</p:attrName>
                                        </p:attrNameLst>
                                      </p:cBhvr>
                                      <p:tavLst>
                                        <p:tav tm="0">
                                          <p:val>
                                            <p:fltVal val="0"/>
                                          </p:val>
                                        </p:tav>
                                        <p:tav tm="100000">
                                          <p:val>
                                            <p:strVal val="#ppt_h"/>
                                          </p:val>
                                        </p:tav>
                                      </p:tavLst>
                                    </p:anim>
                                  </p:childTnLst>
                                </p:cTn>
                              </p:par>
                            </p:childTnLst>
                          </p:cTn>
                        </p:par>
                        <p:par>
                          <p:cTn id="288" fill="hold">
                            <p:stCondLst>
                              <p:cond delay="2400"/>
                            </p:stCondLst>
                            <p:childTnLst>
                              <p:par>
                                <p:cTn id="289" presetID="9" presetClass="entr" fill="hold" grpId="0" nodeType="afterEffect">
                                  <p:stCondLst>
                                    <p:cond delay="0"/>
                                  </p:stCondLst>
                                  <p:iterate>
                                    <p:tmAbs val="0"/>
                                  </p:iterate>
                                  <p:childTnLst>
                                    <p:set>
                                      <p:cBhvr>
                                        <p:cTn id="290" fill="hold"/>
                                        <p:tgtEl>
                                          <p:spTgt spid="604"/>
                                        </p:tgtEl>
                                        <p:attrNameLst>
                                          <p:attrName>style.visibility</p:attrName>
                                        </p:attrNameLst>
                                      </p:cBhvr>
                                      <p:to>
                                        <p:strVal val="visible"/>
                                      </p:to>
                                    </p:set>
                                    <p:animEffect transition="in" filter="dissolve">
                                      <p:cBhvr>
                                        <p:cTn id="291" dur="300"/>
                                        <p:tgtEl>
                                          <p:spTgt spid="604"/>
                                        </p:tgtEl>
                                      </p:cBhvr>
                                    </p:animEffect>
                                  </p:childTnLst>
                                </p:cTn>
                              </p:par>
                            </p:childTnLst>
                          </p:cTn>
                        </p:par>
                        <p:par>
                          <p:cTn id="292" fill="hold">
                            <p:stCondLst>
                              <p:cond delay="2700"/>
                            </p:stCondLst>
                            <p:childTnLst>
                              <p:par>
                                <p:cTn id="293" presetID="23" presetClass="entr" presetSubtype="16" fill="hold" grpId="0" nodeType="afterEffect">
                                  <p:stCondLst>
                                    <p:cond delay="0"/>
                                  </p:stCondLst>
                                  <p:iterate>
                                    <p:tmAbs val="0"/>
                                  </p:iterate>
                                  <p:childTnLst>
                                    <p:set>
                                      <p:cBhvr>
                                        <p:cTn id="294" fill="hold"/>
                                        <p:tgtEl>
                                          <p:spTgt spid="612"/>
                                        </p:tgtEl>
                                        <p:attrNameLst>
                                          <p:attrName>style.visibility</p:attrName>
                                        </p:attrNameLst>
                                      </p:cBhvr>
                                      <p:to>
                                        <p:strVal val="visible"/>
                                      </p:to>
                                    </p:set>
                                    <p:anim calcmode="lin" valueType="num">
                                      <p:cBhvr>
                                        <p:cTn id="295" dur="600" fill="hold"/>
                                        <p:tgtEl>
                                          <p:spTgt spid="612"/>
                                        </p:tgtEl>
                                        <p:attrNameLst>
                                          <p:attrName>ppt_w</p:attrName>
                                        </p:attrNameLst>
                                      </p:cBhvr>
                                      <p:tavLst>
                                        <p:tav tm="0">
                                          <p:val>
                                            <p:fltVal val="0"/>
                                          </p:val>
                                        </p:tav>
                                        <p:tav tm="100000">
                                          <p:val>
                                            <p:strVal val="#ppt_w"/>
                                          </p:val>
                                        </p:tav>
                                      </p:tavLst>
                                    </p:anim>
                                    <p:anim calcmode="lin" valueType="num">
                                      <p:cBhvr>
                                        <p:cTn id="296" dur="600" fill="hold"/>
                                        <p:tgtEl>
                                          <p:spTgt spid="612"/>
                                        </p:tgtEl>
                                        <p:attrNameLst>
                                          <p:attrName>ppt_h</p:attrName>
                                        </p:attrNameLst>
                                      </p:cBhvr>
                                      <p:tavLst>
                                        <p:tav tm="0">
                                          <p:val>
                                            <p:fltVal val="0"/>
                                          </p:val>
                                        </p:tav>
                                        <p:tav tm="100000">
                                          <p:val>
                                            <p:strVal val="#ppt_h"/>
                                          </p:val>
                                        </p:tav>
                                      </p:tavLst>
                                    </p:anim>
                                  </p:childTnLst>
                                </p:cTn>
                              </p:par>
                            </p:childTnLst>
                          </p:cTn>
                        </p:par>
                        <p:par>
                          <p:cTn id="297" fill="hold">
                            <p:stCondLst>
                              <p:cond delay="3300"/>
                            </p:stCondLst>
                            <p:childTnLst>
                              <p:par>
                                <p:cTn id="298" presetID="9" presetClass="entr" fill="hold" grpId="0" nodeType="afterEffect">
                                  <p:stCondLst>
                                    <p:cond delay="0"/>
                                  </p:stCondLst>
                                  <p:iterate>
                                    <p:tmAbs val="0"/>
                                  </p:iterate>
                                  <p:childTnLst>
                                    <p:set>
                                      <p:cBhvr>
                                        <p:cTn id="299" fill="hold"/>
                                        <p:tgtEl>
                                          <p:spTgt spid="605"/>
                                        </p:tgtEl>
                                        <p:attrNameLst>
                                          <p:attrName>style.visibility</p:attrName>
                                        </p:attrNameLst>
                                      </p:cBhvr>
                                      <p:to>
                                        <p:strVal val="visible"/>
                                      </p:to>
                                    </p:set>
                                    <p:animEffect transition="in" filter="dissolve">
                                      <p:cBhvr>
                                        <p:cTn id="300" dur="300"/>
                                        <p:tgtEl>
                                          <p:spTgt spid="605"/>
                                        </p:tgtEl>
                                      </p:cBhvr>
                                    </p:animEffect>
                                  </p:childTnLst>
                                </p:cTn>
                              </p:par>
                            </p:childTnLst>
                          </p:cTn>
                        </p:par>
                        <p:par>
                          <p:cTn id="301" fill="hold">
                            <p:stCondLst>
                              <p:cond delay="3600"/>
                            </p:stCondLst>
                            <p:childTnLst>
                              <p:par>
                                <p:cTn id="302" presetID="23" presetClass="entr" presetSubtype="16" fill="hold" grpId="0" nodeType="afterEffect">
                                  <p:stCondLst>
                                    <p:cond delay="0"/>
                                  </p:stCondLst>
                                  <p:iterate>
                                    <p:tmAbs val="0"/>
                                  </p:iterate>
                                  <p:childTnLst>
                                    <p:set>
                                      <p:cBhvr>
                                        <p:cTn id="303" fill="hold"/>
                                        <p:tgtEl>
                                          <p:spTgt spid="532"/>
                                        </p:tgtEl>
                                        <p:attrNameLst>
                                          <p:attrName>style.visibility</p:attrName>
                                        </p:attrNameLst>
                                      </p:cBhvr>
                                      <p:to>
                                        <p:strVal val="visible"/>
                                      </p:to>
                                    </p:set>
                                    <p:anim calcmode="lin" valueType="num">
                                      <p:cBhvr>
                                        <p:cTn id="304" dur="600" fill="hold"/>
                                        <p:tgtEl>
                                          <p:spTgt spid="532"/>
                                        </p:tgtEl>
                                        <p:attrNameLst>
                                          <p:attrName>ppt_w</p:attrName>
                                        </p:attrNameLst>
                                      </p:cBhvr>
                                      <p:tavLst>
                                        <p:tav tm="0">
                                          <p:val>
                                            <p:fltVal val="0"/>
                                          </p:val>
                                        </p:tav>
                                        <p:tav tm="100000">
                                          <p:val>
                                            <p:strVal val="#ppt_w"/>
                                          </p:val>
                                        </p:tav>
                                      </p:tavLst>
                                    </p:anim>
                                    <p:anim calcmode="lin" valueType="num">
                                      <p:cBhvr>
                                        <p:cTn id="305" dur="600" fill="hold"/>
                                        <p:tgtEl>
                                          <p:spTgt spid="532"/>
                                        </p:tgtEl>
                                        <p:attrNameLst>
                                          <p:attrName>ppt_h</p:attrName>
                                        </p:attrNameLst>
                                      </p:cBhvr>
                                      <p:tavLst>
                                        <p:tav tm="0">
                                          <p:val>
                                            <p:fltVal val="0"/>
                                          </p:val>
                                        </p:tav>
                                        <p:tav tm="100000">
                                          <p:val>
                                            <p:strVal val="#ppt_h"/>
                                          </p:val>
                                        </p:tav>
                                      </p:tavLst>
                                    </p:anim>
                                  </p:childTnLst>
                                </p:cTn>
                              </p:par>
                            </p:childTnLst>
                          </p:cTn>
                        </p:par>
                        <p:par>
                          <p:cTn id="306" fill="hold">
                            <p:stCondLst>
                              <p:cond delay="4200"/>
                            </p:stCondLst>
                            <p:childTnLst>
                              <p:par>
                                <p:cTn id="307" presetID="23" presetClass="entr" presetSubtype="16" fill="hold" grpId="0" nodeType="afterEffect">
                                  <p:stCondLst>
                                    <p:cond delay="0"/>
                                  </p:stCondLst>
                                  <p:iterate>
                                    <p:tmAbs val="0"/>
                                  </p:iterate>
                                  <p:childTnLst>
                                    <p:set>
                                      <p:cBhvr>
                                        <p:cTn id="308" fill="hold"/>
                                        <p:tgtEl>
                                          <p:spTgt spid="531"/>
                                        </p:tgtEl>
                                        <p:attrNameLst>
                                          <p:attrName>style.visibility</p:attrName>
                                        </p:attrNameLst>
                                      </p:cBhvr>
                                      <p:to>
                                        <p:strVal val="visible"/>
                                      </p:to>
                                    </p:set>
                                    <p:anim calcmode="lin" valueType="num">
                                      <p:cBhvr>
                                        <p:cTn id="309" dur="600" fill="hold"/>
                                        <p:tgtEl>
                                          <p:spTgt spid="531"/>
                                        </p:tgtEl>
                                        <p:attrNameLst>
                                          <p:attrName>ppt_w</p:attrName>
                                        </p:attrNameLst>
                                      </p:cBhvr>
                                      <p:tavLst>
                                        <p:tav tm="0">
                                          <p:val>
                                            <p:fltVal val="0"/>
                                          </p:val>
                                        </p:tav>
                                        <p:tav tm="100000">
                                          <p:val>
                                            <p:strVal val="#ppt_w"/>
                                          </p:val>
                                        </p:tav>
                                      </p:tavLst>
                                    </p:anim>
                                    <p:anim calcmode="lin" valueType="num">
                                      <p:cBhvr>
                                        <p:cTn id="310" dur="600" fill="hold"/>
                                        <p:tgtEl>
                                          <p:spTgt spid="531"/>
                                        </p:tgtEl>
                                        <p:attrNameLst>
                                          <p:attrName>ppt_h</p:attrName>
                                        </p:attrNameLst>
                                      </p:cBhvr>
                                      <p:tavLst>
                                        <p:tav tm="0">
                                          <p:val>
                                            <p:fltVal val="0"/>
                                          </p:val>
                                        </p:tav>
                                        <p:tav tm="100000">
                                          <p:val>
                                            <p:strVal val="#ppt_h"/>
                                          </p:val>
                                        </p:tav>
                                      </p:tavLst>
                                    </p:anim>
                                  </p:childTnLst>
                                </p:cTn>
                              </p:par>
                            </p:childTnLst>
                          </p:cTn>
                        </p:par>
                        <p:par>
                          <p:cTn id="311" fill="hold">
                            <p:stCondLst>
                              <p:cond delay="4800"/>
                            </p:stCondLst>
                            <p:childTnLst>
                              <p:par>
                                <p:cTn id="312" presetID="23" presetClass="entr" presetSubtype="16" fill="hold" grpId="0" nodeType="afterEffect">
                                  <p:stCondLst>
                                    <p:cond delay="0"/>
                                  </p:stCondLst>
                                  <p:iterate>
                                    <p:tmAbs val="0"/>
                                  </p:iterate>
                                  <p:childTnLst>
                                    <p:set>
                                      <p:cBhvr>
                                        <p:cTn id="313" fill="hold"/>
                                        <p:tgtEl>
                                          <p:spTgt spid="608"/>
                                        </p:tgtEl>
                                        <p:attrNameLst>
                                          <p:attrName>style.visibility</p:attrName>
                                        </p:attrNameLst>
                                      </p:cBhvr>
                                      <p:to>
                                        <p:strVal val="visible"/>
                                      </p:to>
                                    </p:set>
                                    <p:anim calcmode="lin" valueType="num">
                                      <p:cBhvr>
                                        <p:cTn id="314" dur="600" fill="hold"/>
                                        <p:tgtEl>
                                          <p:spTgt spid="608"/>
                                        </p:tgtEl>
                                        <p:attrNameLst>
                                          <p:attrName>ppt_w</p:attrName>
                                        </p:attrNameLst>
                                      </p:cBhvr>
                                      <p:tavLst>
                                        <p:tav tm="0">
                                          <p:val>
                                            <p:fltVal val="0"/>
                                          </p:val>
                                        </p:tav>
                                        <p:tav tm="100000">
                                          <p:val>
                                            <p:strVal val="#ppt_w"/>
                                          </p:val>
                                        </p:tav>
                                      </p:tavLst>
                                    </p:anim>
                                    <p:anim calcmode="lin" valueType="num">
                                      <p:cBhvr>
                                        <p:cTn id="315" dur="600" fill="hold"/>
                                        <p:tgtEl>
                                          <p:spTgt spid="608"/>
                                        </p:tgtEl>
                                        <p:attrNameLst>
                                          <p:attrName>ppt_h</p:attrName>
                                        </p:attrNameLst>
                                      </p:cBhvr>
                                      <p:tavLst>
                                        <p:tav tm="0">
                                          <p:val>
                                            <p:fltVal val="0"/>
                                          </p:val>
                                        </p:tav>
                                        <p:tav tm="100000">
                                          <p:val>
                                            <p:strVal val="#ppt_h"/>
                                          </p:val>
                                        </p:tav>
                                      </p:tavLst>
                                    </p:anim>
                                  </p:childTnLst>
                                </p:cTn>
                              </p:par>
                            </p:childTnLst>
                          </p:cTn>
                        </p:par>
                      </p:childTnLst>
                    </p:cTn>
                  </p:par>
                  <p:par>
                    <p:cTn id="316" fill="hold">
                      <p:stCondLst>
                        <p:cond delay="indefinite"/>
                      </p:stCondLst>
                      <p:childTnLst>
                        <p:par>
                          <p:cTn id="317" fill="hold">
                            <p:stCondLst>
                              <p:cond delay="0"/>
                            </p:stCondLst>
                            <p:childTnLst>
                              <p:par>
                                <p:cTn id="318" presetID="26" presetClass="emph" presetSubtype="0" fill="hold" grpId="1" nodeType="clickEffect">
                                  <p:stCondLst>
                                    <p:cond delay="0"/>
                                  </p:stCondLst>
                                  <p:childTnLst>
                                    <p:animEffect transition="out" filter="fade">
                                      <p:cBhvr>
                                        <p:cTn id="319" dur="1000" fill="hold" tmFilter="0, 0; .2, .5; .8, .5; 1, 0"/>
                                        <p:tgtEl>
                                          <p:spTgt spid="531"/>
                                        </p:tgtEl>
                                      </p:cBhvr>
                                    </p:animEffect>
                                    <p:animScale>
                                      <p:cBhvr>
                                        <p:cTn id="320" dur="500" autoRev="1" fill="hold"/>
                                        <p:tgtEl>
                                          <p:spTgt spid="531"/>
                                        </p:tgtEl>
                                      </p:cBhvr>
                                      <p:by x="105000" y="105000"/>
                                    </p:animScale>
                                  </p:childTnLst>
                                </p:cTn>
                              </p:par>
                            </p:childTnLst>
                          </p:cTn>
                        </p:par>
                      </p:childTnLst>
                    </p:cTn>
                  </p:par>
                  <p:par>
                    <p:cTn id="321" fill="hold">
                      <p:stCondLst>
                        <p:cond delay="indefinite"/>
                      </p:stCondLst>
                      <p:childTnLst>
                        <p:par>
                          <p:cTn id="322" fill="hold">
                            <p:stCondLst>
                              <p:cond delay="0"/>
                            </p:stCondLst>
                            <p:childTnLst>
                              <p:par>
                                <p:cTn id="323" presetID="23" presetClass="entr" presetSubtype="16" fill="hold" grpId="0" nodeType="clickEffect">
                                  <p:stCondLst>
                                    <p:cond delay="0"/>
                                  </p:stCondLst>
                                  <p:iterate>
                                    <p:tmAbs val="0"/>
                                  </p:iterate>
                                  <p:childTnLst>
                                    <p:set>
                                      <p:cBhvr>
                                        <p:cTn id="324" fill="hold"/>
                                        <p:tgtEl>
                                          <p:spTgt spid="619"/>
                                        </p:tgtEl>
                                        <p:attrNameLst>
                                          <p:attrName>style.visibility</p:attrName>
                                        </p:attrNameLst>
                                      </p:cBhvr>
                                      <p:to>
                                        <p:strVal val="visible"/>
                                      </p:to>
                                    </p:set>
                                    <p:anim calcmode="lin" valueType="num">
                                      <p:cBhvr>
                                        <p:cTn id="325" dur="600" fill="hold"/>
                                        <p:tgtEl>
                                          <p:spTgt spid="619"/>
                                        </p:tgtEl>
                                        <p:attrNameLst>
                                          <p:attrName>ppt_w</p:attrName>
                                        </p:attrNameLst>
                                      </p:cBhvr>
                                      <p:tavLst>
                                        <p:tav tm="0">
                                          <p:val>
                                            <p:fltVal val="0"/>
                                          </p:val>
                                        </p:tav>
                                        <p:tav tm="100000">
                                          <p:val>
                                            <p:strVal val="#ppt_w"/>
                                          </p:val>
                                        </p:tav>
                                      </p:tavLst>
                                    </p:anim>
                                    <p:anim calcmode="lin" valueType="num">
                                      <p:cBhvr>
                                        <p:cTn id="326" dur="600" fill="hold"/>
                                        <p:tgtEl>
                                          <p:spTgt spid="619"/>
                                        </p:tgtEl>
                                        <p:attrNameLst>
                                          <p:attrName>ppt_h</p:attrName>
                                        </p:attrNameLst>
                                      </p:cBhvr>
                                      <p:tavLst>
                                        <p:tav tm="0">
                                          <p:val>
                                            <p:fltVal val="0"/>
                                          </p:val>
                                        </p:tav>
                                        <p:tav tm="100000">
                                          <p:val>
                                            <p:strVal val="#ppt_h"/>
                                          </p:val>
                                        </p:tav>
                                      </p:tavLst>
                                    </p:anim>
                                  </p:childTnLst>
                                </p:cTn>
                              </p:par>
                            </p:childTnLst>
                          </p:cTn>
                        </p:par>
                        <p:par>
                          <p:cTn id="327" fill="hold">
                            <p:stCondLst>
                              <p:cond delay="600"/>
                            </p:stCondLst>
                            <p:childTnLst>
                              <p:par>
                                <p:cTn id="328" presetID="23" presetClass="entr" presetSubtype="16" fill="hold" grpId="0" nodeType="afterEffect">
                                  <p:stCondLst>
                                    <p:cond delay="0"/>
                                  </p:stCondLst>
                                  <p:iterate>
                                    <p:tmAbs val="0"/>
                                  </p:iterate>
                                  <p:childTnLst>
                                    <p:set>
                                      <p:cBhvr>
                                        <p:cTn id="329" fill="hold"/>
                                        <p:tgtEl>
                                          <p:spTgt spid="620"/>
                                        </p:tgtEl>
                                        <p:attrNameLst>
                                          <p:attrName>style.visibility</p:attrName>
                                        </p:attrNameLst>
                                      </p:cBhvr>
                                      <p:to>
                                        <p:strVal val="visible"/>
                                      </p:to>
                                    </p:set>
                                    <p:anim calcmode="lin" valueType="num">
                                      <p:cBhvr>
                                        <p:cTn id="330" dur="600" fill="hold"/>
                                        <p:tgtEl>
                                          <p:spTgt spid="620"/>
                                        </p:tgtEl>
                                        <p:attrNameLst>
                                          <p:attrName>ppt_w</p:attrName>
                                        </p:attrNameLst>
                                      </p:cBhvr>
                                      <p:tavLst>
                                        <p:tav tm="0">
                                          <p:val>
                                            <p:fltVal val="0"/>
                                          </p:val>
                                        </p:tav>
                                        <p:tav tm="100000">
                                          <p:val>
                                            <p:strVal val="#ppt_w"/>
                                          </p:val>
                                        </p:tav>
                                      </p:tavLst>
                                    </p:anim>
                                    <p:anim calcmode="lin" valueType="num">
                                      <p:cBhvr>
                                        <p:cTn id="331" dur="600" fill="hold"/>
                                        <p:tgtEl>
                                          <p:spTgt spid="620"/>
                                        </p:tgtEl>
                                        <p:attrNameLst>
                                          <p:attrName>ppt_h</p:attrName>
                                        </p:attrNameLst>
                                      </p:cBhvr>
                                      <p:tavLst>
                                        <p:tav tm="0">
                                          <p:val>
                                            <p:fltVal val="0"/>
                                          </p:val>
                                        </p:tav>
                                        <p:tav tm="100000">
                                          <p:val>
                                            <p:strVal val="#ppt_h"/>
                                          </p:val>
                                        </p:tav>
                                      </p:tavLst>
                                    </p:anim>
                                  </p:childTnLst>
                                </p:cTn>
                              </p:par>
                            </p:childTnLst>
                          </p:cTn>
                        </p:par>
                        <p:par>
                          <p:cTn id="332" fill="hold">
                            <p:stCondLst>
                              <p:cond delay="0"/>
                            </p:stCondLst>
                            <p:childTnLst>
                              <p:par>
                                <p:cTn id="333" presetID="26" presetClass="emph" presetSubtype="0" fill="hold" grpId="1" nodeType="afterEffect">
                                  <p:stCondLst>
                                    <p:cond delay="0"/>
                                  </p:stCondLst>
                                  <p:childTnLst>
                                    <p:animEffect transition="out" filter="fade">
                                      <p:cBhvr>
                                        <p:cTn id="334" dur="1000" fill="hold" tmFilter="0, 0; .2, .5; .8, .5; 1, 0"/>
                                        <p:tgtEl>
                                          <p:spTgt spid="619"/>
                                        </p:tgtEl>
                                      </p:cBhvr>
                                    </p:animEffect>
                                    <p:animScale>
                                      <p:cBhvr>
                                        <p:cTn id="335" dur="500" autoRev="1" fill="hold"/>
                                        <p:tgtEl>
                                          <p:spTgt spid="619"/>
                                        </p:tgtEl>
                                      </p:cBhvr>
                                      <p:by x="105000" y="105000"/>
                                    </p:animScale>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0" grpId="0" animBg="1" advAuto="0"/>
      <p:bldP spid="531" grpId="0" animBg="1" advAuto="0"/>
      <p:bldP spid="531" grpId="1" animBg="1" advAuto="0"/>
      <p:bldP spid="532" grpId="0" animBg="1" advAuto="0"/>
      <p:bldP spid="536" grpId="0" animBg="1" advAuto="0"/>
      <p:bldP spid="539" grpId="0" animBg="1" advAuto="0"/>
      <p:bldP spid="542" grpId="0" animBg="1" advAuto="0"/>
      <p:bldP spid="548" grpId="0" animBg="1" advAuto="0"/>
      <p:bldP spid="554" grpId="0" animBg="1" advAuto="0"/>
      <p:bldP spid="555" grpId="0" animBg="1" advAuto="0"/>
      <p:bldP spid="556" grpId="0" animBg="1" advAuto="0"/>
      <p:bldP spid="557" grpId="0" animBg="1" advAuto="0"/>
      <p:bldP spid="558" grpId="0" animBg="1" advAuto="0"/>
      <p:bldP spid="559" grpId="0" animBg="1" advAuto="0"/>
      <p:bldP spid="560" grpId="0" animBg="1" advAuto="0"/>
      <p:bldP spid="561" grpId="0" animBg="1" advAuto="0"/>
      <p:bldP spid="564" grpId="0" animBg="1" advAuto="0"/>
      <p:bldP spid="565" grpId="0" animBg="1" advAuto="0"/>
      <p:bldP spid="566" grpId="0" animBg="1" advAuto="0"/>
      <p:bldP spid="567" grpId="0" animBg="1" advAuto="0"/>
      <p:bldP spid="568" grpId="0" animBg="1" advAuto="0"/>
      <p:bldP spid="569" grpId="0" animBg="1" advAuto="0"/>
      <p:bldP spid="570" grpId="0" animBg="1" advAuto="0"/>
      <p:bldP spid="571" grpId="0" animBg="1" advAuto="0"/>
      <p:bldP spid="572" grpId="0" animBg="1" advAuto="0"/>
      <p:bldP spid="573" grpId="0" animBg="1" advAuto="0"/>
      <p:bldP spid="574" grpId="0" animBg="1" advAuto="0"/>
      <p:bldP spid="575" grpId="0" animBg="1" advAuto="0"/>
      <p:bldP spid="576" grpId="0" animBg="1" advAuto="0"/>
      <p:bldP spid="577" grpId="0" animBg="1" advAuto="0"/>
      <p:bldP spid="578" grpId="0" animBg="1" advAuto="0"/>
      <p:bldP spid="579" grpId="0" animBg="1" advAuto="0"/>
      <p:bldP spid="580" grpId="0" animBg="1" advAuto="0"/>
      <p:bldP spid="581" grpId="0" animBg="1" advAuto="0"/>
      <p:bldP spid="584" grpId="0" animBg="1" advAuto="0"/>
      <p:bldP spid="587" grpId="0" animBg="1" advAuto="0"/>
      <p:bldP spid="588" grpId="0" animBg="1" advAuto="0"/>
      <p:bldP spid="589" grpId="0" animBg="1" advAuto="0"/>
      <p:bldP spid="590" grpId="0" animBg="1" advAuto="0"/>
      <p:bldP spid="591" grpId="0" animBg="1" advAuto="0"/>
      <p:bldP spid="592" grpId="0" animBg="1" advAuto="0"/>
      <p:bldP spid="593" grpId="0" animBg="1" advAuto="0"/>
      <p:bldP spid="594" grpId="0" animBg="1" advAuto="0"/>
      <p:bldP spid="595" grpId="0" animBg="1" advAuto="0"/>
      <p:bldP spid="596" grpId="0" animBg="1" advAuto="0"/>
      <p:bldP spid="597" grpId="0" animBg="1" advAuto="0"/>
      <p:bldP spid="598" grpId="0" animBg="1" advAuto="0"/>
      <p:bldP spid="599" grpId="0" animBg="1" advAuto="0"/>
      <p:bldP spid="600" grpId="0" animBg="1" advAuto="0"/>
      <p:bldP spid="601" grpId="0" animBg="1" advAuto="0"/>
      <p:bldP spid="602" grpId="0" animBg="1" advAuto="0"/>
      <p:bldP spid="603" grpId="0" animBg="1" advAuto="0"/>
      <p:bldP spid="604" grpId="0" animBg="1" advAuto="0"/>
      <p:bldP spid="605" grpId="0" animBg="1" advAuto="0"/>
      <p:bldP spid="606" grpId="0" animBg="1" advAuto="0"/>
      <p:bldP spid="607" grpId="0" animBg="1" advAuto="0"/>
      <p:bldP spid="608" grpId="0" animBg="1" advAuto="0"/>
      <p:bldP spid="609" grpId="0" animBg="1" advAuto="0"/>
      <p:bldP spid="610" grpId="0" animBg="1" advAuto="0"/>
      <p:bldP spid="611" grpId="0" animBg="1" advAuto="0"/>
      <p:bldP spid="612" grpId="0" animBg="1" advAuto="0"/>
      <p:bldP spid="613" grpId="0" animBg="1" advAuto="0"/>
      <p:bldP spid="614" grpId="0" animBg="1" advAuto="0"/>
      <p:bldP spid="617" grpId="0" animBg="1" advAuto="0"/>
      <p:bldP spid="618" grpId="0" animBg="1" advAuto="0"/>
      <p:bldP spid="619" grpId="0" animBg="1" advAuto="0"/>
      <p:bldP spid="619" grpId="1" animBg="1" advAuto="0"/>
      <p:bldP spid="620" grpId="0" animBg="1" advAuto="0"/>
    </p:bldLst>
  </p:timing>
</p:sld>
</file>

<file path=ppt/slides/slide15.xml><?xml version="1.0" encoding="utf-8"?>
<p:sld xmlns:a="http://schemas.openxmlformats.org/drawingml/2006/main" xmlns:r="http://schemas.openxmlformats.org/officeDocument/2006/relationships" xmlns:p="http://schemas.openxmlformats.org/presentationml/2006/main" show="0">
  <p:cSld>
    <p:spTree>
      <p:nvGrpSpPr>
        <p:cNvPr id="1" name="Shape 422"/>
        <p:cNvGrpSpPr/>
        <p:nvPr/>
      </p:nvGrpSpPr>
      <p:grpSpPr>
        <a:xfrm>
          <a:off x="0" y="0"/>
          <a:ext cx="0" cy="0"/>
          <a:chOff x="0" y="0"/>
          <a:chExt cx="0" cy="0"/>
        </a:xfrm>
      </p:grpSpPr>
      <p:pic>
        <p:nvPicPr>
          <p:cNvPr id="423" name="Google Shape;423;p67"/>
          <p:cNvPicPr preferRelativeResize="0"/>
          <p:nvPr/>
        </p:nvPicPr>
        <p:blipFill>
          <a:blip r:embed="rId3">
            <a:alphaModFix/>
          </a:blip>
          <a:stretch>
            <a:fillRect/>
          </a:stretch>
        </p:blipFill>
        <p:spPr>
          <a:xfrm>
            <a:off x="512468" y="464800"/>
            <a:ext cx="23332269" cy="12786400"/>
          </a:xfrm>
          <a:prstGeom prst="rect">
            <a:avLst/>
          </a:prstGeom>
          <a:noFill/>
          <a:ln>
            <a:noFill/>
          </a:ln>
        </p:spPr>
      </p:pic>
    </p:spTree>
    <p:extLst>
      <p:ext uri="{BB962C8B-B14F-4D97-AF65-F5344CB8AC3E}">
        <p14:creationId xmlns:p14="http://schemas.microsoft.com/office/powerpoint/2010/main" val="670346581"/>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6">
            <a:extLst>
              <a:ext uri="{FF2B5EF4-FFF2-40B4-BE49-F238E27FC236}">
                <a16:creationId xmlns:a16="http://schemas.microsoft.com/office/drawing/2014/main" id="{CD089BF1-CA5D-325F-CE8E-6FFC6376D54B}"/>
              </a:ext>
            </a:extLst>
          </p:cNvPr>
          <p:cNvPicPr>
            <a:picLocks noChangeAspect="1"/>
          </p:cNvPicPr>
          <p:nvPr/>
        </p:nvPicPr>
        <p:blipFill>
          <a:blip r:embed="rId2"/>
          <a:stretch>
            <a:fillRect/>
          </a:stretch>
        </p:blipFill>
        <p:spPr>
          <a:xfrm>
            <a:off x="180574" y="561369"/>
            <a:ext cx="4749019" cy="13016893"/>
          </a:xfrm>
          <a:prstGeom prst="rect">
            <a:avLst/>
          </a:prstGeom>
        </p:spPr>
      </p:pic>
      <p:sp>
        <p:nvSpPr>
          <p:cNvPr id="10" name="TextBox 9">
            <a:extLst>
              <a:ext uri="{FF2B5EF4-FFF2-40B4-BE49-F238E27FC236}">
                <a16:creationId xmlns:a16="http://schemas.microsoft.com/office/drawing/2014/main" id="{E9EC5C07-18DA-46BC-612C-B87EDE91A0F2}"/>
              </a:ext>
            </a:extLst>
          </p:cNvPr>
          <p:cNvSpPr txBox="1"/>
          <p:nvPr/>
        </p:nvSpPr>
        <p:spPr>
          <a:xfrm>
            <a:off x="9105900" y="435404"/>
            <a:ext cx="7484532" cy="1323437"/>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r>
              <a:rPr lang="en-US" sz="7400" dirty="0">
                <a:solidFill>
                  <a:srgbClr val="34526F"/>
                </a:solidFill>
                <a:latin typeface="Helvetica"/>
              </a:rPr>
              <a:t>THE SOLUTION</a:t>
            </a:r>
            <a:endParaRPr lang="en-US" dirty="0"/>
          </a:p>
        </p:txBody>
      </p:sp>
      <p:grpSp>
        <p:nvGrpSpPr>
          <p:cNvPr id="19" name="Group 18">
            <a:extLst>
              <a:ext uri="{FF2B5EF4-FFF2-40B4-BE49-F238E27FC236}">
                <a16:creationId xmlns:a16="http://schemas.microsoft.com/office/drawing/2014/main" id="{B58D42D0-6FB3-21BB-6E34-97AFC6D67087}"/>
              </a:ext>
            </a:extLst>
          </p:cNvPr>
          <p:cNvGrpSpPr/>
          <p:nvPr/>
        </p:nvGrpSpPr>
        <p:grpSpPr>
          <a:xfrm>
            <a:off x="4483901" y="2033093"/>
            <a:ext cx="10858059" cy="11252281"/>
            <a:chOff x="4483901" y="2033093"/>
            <a:chExt cx="10858059" cy="11252281"/>
          </a:xfrm>
        </p:grpSpPr>
        <p:pic>
          <p:nvPicPr>
            <p:cNvPr id="3" name="Google Shape;423;p67" descr="Text&#10;&#10;Description automatically generated">
              <a:extLst>
                <a:ext uri="{FF2B5EF4-FFF2-40B4-BE49-F238E27FC236}">
                  <a16:creationId xmlns:a16="http://schemas.microsoft.com/office/drawing/2014/main" id="{E5016294-B00A-626E-9AAE-472E14B0B34A}"/>
                </a:ext>
              </a:extLst>
            </p:cNvPr>
            <p:cNvPicPr preferRelativeResize="0"/>
            <p:nvPr/>
          </p:nvPicPr>
          <p:blipFill rotWithShape="1">
            <a:blip r:embed="rId3">
              <a:alphaModFix/>
            </a:blip>
            <a:srcRect l="10575" t="20057" r="48315" b="24125"/>
            <a:stretch/>
          </p:blipFill>
          <p:spPr>
            <a:xfrm>
              <a:off x="4483901" y="2033093"/>
              <a:ext cx="10583591" cy="9096606"/>
            </a:xfrm>
            <a:prstGeom prst="rect">
              <a:avLst/>
            </a:prstGeom>
            <a:noFill/>
            <a:ln>
              <a:noFill/>
            </a:ln>
          </p:spPr>
        </p:pic>
        <p:sp>
          <p:nvSpPr>
            <p:cNvPr id="12" name="TextBox 11">
              <a:extLst>
                <a:ext uri="{FF2B5EF4-FFF2-40B4-BE49-F238E27FC236}">
                  <a16:creationId xmlns:a16="http://schemas.microsoft.com/office/drawing/2014/main" id="{140EAF86-313C-9AC5-F948-C4A027E4144F}"/>
                </a:ext>
              </a:extLst>
            </p:cNvPr>
            <p:cNvSpPr txBox="1"/>
            <p:nvPr/>
          </p:nvSpPr>
          <p:spPr>
            <a:xfrm>
              <a:off x="4930382" y="11048420"/>
              <a:ext cx="10411578" cy="1015661"/>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r>
                <a:rPr lang="en-US" sz="1800" b="1" dirty="0">
                  <a:solidFill>
                    <a:schemeClr val="tx1"/>
                  </a:solidFill>
                  <a:latin typeface="Helvetica"/>
                </a:rPr>
                <a:t>A good rule of thumb is to purchase life insurance coverage between seven and 15 times your annual salary. You'll also want to take into account your financial goals, education costs, debt, etc., when determining the coverage the coverage amount that works for your needs.</a:t>
              </a:r>
              <a:endParaRPr lang="en-US" sz="1800" b="1">
                <a:solidFill>
                  <a:schemeClr val="tx1"/>
                </a:solidFill>
              </a:endParaRPr>
            </a:p>
          </p:txBody>
        </p:sp>
        <p:sp>
          <p:nvSpPr>
            <p:cNvPr id="13" name="TextBox 12">
              <a:extLst>
                <a:ext uri="{FF2B5EF4-FFF2-40B4-BE49-F238E27FC236}">
                  <a16:creationId xmlns:a16="http://schemas.microsoft.com/office/drawing/2014/main" id="{23A43867-68B1-17FD-D502-0AA571AB7044}"/>
                </a:ext>
              </a:extLst>
            </p:cNvPr>
            <p:cNvSpPr txBox="1"/>
            <p:nvPr/>
          </p:nvSpPr>
          <p:spPr>
            <a:xfrm>
              <a:off x="4872737" y="12115825"/>
              <a:ext cx="10290626" cy="1169549"/>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r>
                <a:rPr lang="en-US" sz="1600" dirty="0">
                  <a:latin typeface="Helvetica"/>
                </a:rPr>
                <a:t>Forbes.com, "How Much Life </a:t>
              </a:r>
              <a:r>
                <a:rPr lang="en-US" sz="1600" dirty="0" err="1">
                  <a:latin typeface="Helvetica"/>
                </a:rPr>
                <a:t>Inurance</a:t>
              </a:r>
              <a:r>
                <a:rPr lang="en-US" sz="1600" dirty="0">
                  <a:latin typeface="Helvetica"/>
                </a:rPr>
                <a:t> Do You Really Need?" January 13,2020 </a:t>
              </a:r>
            </a:p>
            <a:p>
              <a:endParaRPr lang="en-US" sz="1600" dirty="0">
                <a:latin typeface="Helvetica"/>
              </a:endParaRPr>
            </a:p>
            <a:p>
              <a:r>
                <a:rPr lang="en-US" sz="1600" dirty="0">
                  <a:latin typeface="Helvetica"/>
                </a:rPr>
                <a:t>Will is </a:t>
              </a:r>
              <a:r>
                <a:rPr lang="en-US" sz="1600" dirty="0" err="1">
                  <a:latin typeface="Helvetica"/>
                </a:rPr>
                <a:t>availble</a:t>
              </a:r>
              <a:r>
                <a:rPr lang="en-US" sz="1600" dirty="0">
                  <a:latin typeface="Helvetica"/>
                </a:rPr>
                <a:t> through the Primerica Legal Protection Program. Exclusions and limitations apply. See plan for your state for details.</a:t>
              </a:r>
            </a:p>
          </p:txBody>
        </p:sp>
      </p:grpSp>
      <p:sp>
        <p:nvSpPr>
          <p:cNvPr id="14" name="TextBox 13">
            <a:extLst>
              <a:ext uri="{FF2B5EF4-FFF2-40B4-BE49-F238E27FC236}">
                <a16:creationId xmlns:a16="http://schemas.microsoft.com/office/drawing/2014/main" id="{DF367546-4591-4E9D-392F-5C30800E0D4D}"/>
              </a:ext>
            </a:extLst>
          </p:cNvPr>
          <p:cNvSpPr txBox="1"/>
          <p:nvPr/>
        </p:nvSpPr>
        <p:spPr>
          <a:xfrm>
            <a:off x="14783165" y="4581749"/>
            <a:ext cx="9032723" cy="4985978"/>
          </a:xfrm>
          <a:prstGeom prst="rect">
            <a:avLst/>
          </a:prstGeom>
          <a:noFill/>
          <a:ln w="25400" cap="flat">
            <a:noFill/>
            <a:miter lim="400000"/>
          </a:ln>
          <a:effectLst/>
          <a:sp3d/>
        </p:spPr>
        <p:style>
          <a:lnRef idx="0">
            <a:scrgbClr r="0" g="0" b="0"/>
          </a:lnRef>
          <a:fillRef idx="0">
            <a:scrgbClr r="0" g="0" b="0"/>
          </a:fillRef>
          <a:effectRef idx="0">
            <a:scrgbClr r="0" g="0" b="0"/>
          </a:effectRef>
          <a:fontRef idx="none"/>
        </p:style>
        <p:txBody>
          <a:bodyPr rot="0" spcFirstLastPara="1" vertOverflow="overflow" horzOverflow="overflow" vert="horz" wrap="square" lIns="91439" tIns="91439" rIns="91439" bIns="91439" numCol="1" spcCol="38100" rtlCol="0" fromWordArt="0" anchor="t" anchorCtr="0" forceAA="0" compatLnSpc="1">
            <a:prstTxWarp prst="textNoShape">
              <a:avLst/>
            </a:prstTxWarp>
            <a:spAutoFit/>
          </a:bodyPr>
          <a:lstStyle/>
          <a:p>
            <a:r>
              <a:rPr lang="en-US" sz="5200" b="1" dirty="0">
                <a:solidFill>
                  <a:srgbClr val="FF0000"/>
                </a:solidFill>
                <a:latin typeface="Helvetica"/>
              </a:rPr>
              <a:t>On a scale of 1-10, 10 being the highest, how would you rate your desire to become properly protected, debt free and financially independent? ___</a:t>
            </a:r>
          </a:p>
        </p:txBody>
      </p:sp>
      <p:sp>
        <p:nvSpPr>
          <p:cNvPr id="21" name="Straight Connector 8">
            <a:extLst>
              <a:ext uri="{FF2B5EF4-FFF2-40B4-BE49-F238E27FC236}">
                <a16:creationId xmlns:a16="http://schemas.microsoft.com/office/drawing/2014/main" id="{998B53E8-1298-6824-2452-C0605E88D3AE}"/>
              </a:ext>
            </a:extLst>
          </p:cNvPr>
          <p:cNvSpPr/>
          <p:nvPr/>
        </p:nvSpPr>
        <p:spPr>
          <a:xfrm>
            <a:off x="4488888" y="1643905"/>
            <a:ext cx="16517026" cy="1"/>
          </a:xfrm>
          <a:prstGeom prst="line">
            <a:avLst/>
          </a:prstGeom>
          <a:ln w="3175">
            <a:solidFill>
              <a:srgbClr val="34526F"/>
            </a:solidFill>
          </a:ln>
        </p:spPr>
        <p:txBody>
          <a:bodyPr tIns="91439" bIns="91439"/>
          <a:lstStyle/>
          <a:p>
            <a:pPr defTabSz="1219200">
              <a:defRPr sz="4800"/>
            </a:pPr>
            <a:endParaRPr/>
          </a:p>
        </p:txBody>
      </p:sp>
    </p:spTree>
    <p:extLst>
      <p:ext uri="{BB962C8B-B14F-4D97-AF65-F5344CB8AC3E}">
        <p14:creationId xmlns:p14="http://schemas.microsoft.com/office/powerpoint/2010/main" val="1564518831"/>
      </p:ext>
    </p:extLst>
  </p:cSld>
  <p:clrMapOvr>
    <a:masterClrMapping/>
  </p:clrMapOvr>
  <p:transition spd="med"/>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Effect transition="in" filter="fade">
                                      <p:cBhvr>
                                        <p:cTn id="7" dur="500"/>
                                        <p:tgtEl>
                                          <p:spTgt spid="10"/>
                                        </p:tgtEl>
                                      </p:cBhvr>
                                    </p:animEffect>
                                  </p:childTnLst>
                                </p:cTn>
                              </p:par>
                            </p:childTnLst>
                          </p:cTn>
                        </p:par>
                        <p:par>
                          <p:cTn id="8" fill="hold">
                            <p:stCondLst>
                              <p:cond delay="500"/>
                            </p:stCondLst>
                            <p:childTnLst>
                              <p:par>
                                <p:cTn id="9" presetID="22" presetClass="entr" presetSubtype="8" fill="hold" grpId="0" nodeType="afterEffect">
                                  <p:stCondLst>
                                    <p:cond delay="0"/>
                                  </p:stCondLst>
                                  <p:iterate>
                                    <p:tmAbs val="0"/>
                                  </p:iterate>
                                  <p:childTnLst>
                                    <p:set>
                                      <p:cBhvr>
                                        <p:cTn id="10" fill="hold"/>
                                        <p:tgtEl>
                                          <p:spTgt spid="21"/>
                                        </p:tgtEl>
                                        <p:attrNameLst>
                                          <p:attrName>style.visibility</p:attrName>
                                        </p:attrNameLst>
                                      </p:cBhvr>
                                      <p:to>
                                        <p:strVal val="visible"/>
                                      </p:to>
                                    </p:set>
                                    <p:animEffect transition="in" filter="wipe(left)">
                                      <p:cBhvr>
                                        <p:cTn id="11" dur="700"/>
                                        <p:tgtEl>
                                          <p:spTgt spid="21"/>
                                        </p:tgtEl>
                                      </p:cBhvr>
                                    </p:animEffect>
                                  </p:childTnLst>
                                </p:cTn>
                              </p:par>
                            </p:childTnLst>
                          </p:cTn>
                        </p:par>
                      </p:childTnLst>
                    </p:cTn>
                  </p:par>
                  <p:par>
                    <p:cTn id="12" fill="hold">
                      <p:stCondLst>
                        <p:cond delay="indefinite"/>
                      </p:stCondLst>
                      <p:childTnLst>
                        <p:par>
                          <p:cTn id="13" fill="hold">
                            <p:stCondLst>
                              <p:cond delay="0"/>
                            </p:stCondLst>
                            <p:childTnLst>
                              <p:par>
                                <p:cTn id="14" presetID="23" presetClass="entr" presetSubtype="16" fill="hold" nodeType="clickEffect">
                                  <p:stCondLst>
                                    <p:cond delay="0"/>
                                  </p:stCondLst>
                                  <p:childTnLst>
                                    <p:set>
                                      <p:cBhvr>
                                        <p:cTn id="15" dur="1" fill="hold">
                                          <p:stCondLst>
                                            <p:cond delay="0"/>
                                          </p:stCondLst>
                                        </p:cTn>
                                        <p:tgtEl>
                                          <p:spTgt spid="6"/>
                                        </p:tgtEl>
                                        <p:attrNameLst>
                                          <p:attrName>style.visibility</p:attrName>
                                        </p:attrNameLst>
                                      </p:cBhvr>
                                      <p:to>
                                        <p:strVal val="visible"/>
                                      </p:to>
                                    </p:set>
                                    <p:anim calcmode="lin" valueType="num">
                                      <p:cBhvr>
                                        <p:cTn id="16" dur="500" fill="hold"/>
                                        <p:tgtEl>
                                          <p:spTgt spid="6"/>
                                        </p:tgtEl>
                                        <p:attrNameLst>
                                          <p:attrName>ppt_w</p:attrName>
                                        </p:attrNameLst>
                                      </p:cBhvr>
                                      <p:tavLst>
                                        <p:tav tm="0">
                                          <p:val>
                                            <p:fltVal val="0"/>
                                          </p:val>
                                        </p:tav>
                                        <p:tav tm="100000">
                                          <p:val>
                                            <p:strVal val="#ppt_w"/>
                                          </p:val>
                                        </p:tav>
                                      </p:tavLst>
                                    </p:anim>
                                    <p:anim calcmode="lin" valueType="num">
                                      <p:cBhvr>
                                        <p:cTn id="17" dur="500" fill="hold"/>
                                        <p:tgtEl>
                                          <p:spTgt spid="6"/>
                                        </p:tgtEl>
                                        <p:attrNameLst>
                                          <p:attrName>ppt_h</p:attrName>
                                        </p:attrNameLst>
                                      </p:cBhvr>
                                      <p:tavLst>
                                        <p:tav tm="0">
                                          <p:val>
                                            <p:fltVal val="0"/>
                                          </p:val>
                                        </p:tav>
                                        <p:tav tm="100000">
                                          <p:val>
                                            <p:strVal val="#ppt_h"/>
                                          </p:val>
                                        </p:tav>
                                      </p:tavLst>
                                    </p:anim>
                                  </p:childTnLst>
                                </p:cTn>
                              </p:par>
                            </p:childTnLst>
                          </p:cTn>
                        </p:par>
                      </p:childTnLst>
                    </p:cTn>
                  </p:par>
                  <p:par>
                    <p:cTn id="18" fill="hold">
                      <p:stCondLst>
                        <p:cond delay="indefinite"/>
                      </p:stCondLst>
                      <p:childTnLst>
                        <p:par>
                          <p:cTn id="19" fill="hold">
                            <p:stCondLst>
                              <p:cond delay="0"/>
                            </p:stCondLst>
                            <p:childTnLst>
                              <p:par>
                                <p:cTn id="20" presetID="23" presetClass="entr" presetSubtype="16" fill="hold" nodeType="clickEffect">
                                  <p:stCondLst>
                                    <p:cond delay="0"/>
                                  </p:stCondLst>
                                  <p:childTnLst>
                                    <p:set>
                                      <p:cBhvr>
                                        <p:cTn id="21" dur="1" fill="hold">
                                          <p:stCondLst>
                                            <p:cond delay="0"/>
                                          </p:stCondLst>
                                        </p:cTn>
                                        <p:tgtEl>
                                          <p:spTgt spid="19"/>
                                        </p:tgtEl>
                                        <p:attrNameLst>
                                          <p:attrName>style.visibility</p:attrName>
                                        </p:attrNameLst>
                                      </p:cBhvr>
                                      <p:to>
                                        <p:strVal val="visible"/>
                                      </p:to>
                                    </p:set>
                                    <p:anim calcmode="lin" valueType="num">
                                      <p:cBhvr>
                                        <p:cTn id="22" dur="500" fill="hold"/>
                                        <p:tgtEl>
                                          <p:spTgt spid="19"/>
                                        </p:tgtEl>
                                        <p:attrNameLst>
                                          <p:attrName>ppt_w</p:attrName>
                                        </p:attrNameLst>
                                      </p:cBhvr>
                                      <p:tavLst>
                                        <p:tav tm="0">
                                          <p:val>
                                            <p:fltVal val="0"/>
                                          </p:val>
                                        </p:tav>
                                        <p:tav tm="100000">
                                          <p:val>
                                            <p:strVal val="#ppt_w"/>
                                          </p:val>
                                        </p:tav>
                                      </p:tavLst>
                                    </p:anim>
                                    <p:anim calcmode="lin" valueType="num">
                                      <p:cBhvr>
                                        <p:cTn id="23" dur="500" fill="hold"/>
                                        <p:tgtEl>
                                          <p:spTgt spid="19"/>
                                        </p:tgtEl>
                                        <p:attrNameLst>
                                          <p:attrName>ppt_h</p:attrName>
                                        </p:attrNameLst>
                                      </p:cBhvr>
                                      <p:tavLst>
                                        <p:tav tm="0">
                                          <p:val>
                                            <p:fltVal val="0"/>
                                          </p:val>
                                        </p:tav>
                                        <p:tav tm="100000">
                                          <p:val>
                                            <p:strVal val="#ppt_h"/>
                                          </p:val>
                                        </p:tav>
                                      </p:tavLst>
                                    </p:anim>
                                  </p:childTnLst>
                                </p:cTn>
                              </p:par>
                            </p:childTnLst>
                          </p:cTn>
                        </p:par>
                      </p:childTnLst>
                    </p:cTn>
                  </p:par>
                  <p:par>
                    <p:cTn id="24" fill="hold">
                      <p:stCondLst>
                        <p:cond delay="indefinite"/>
                      </p:stCondLst>
                      <p:childTnLst>
                        <p:par>
                          <p:cTn id="25" fill="hold">
                            <p:stCondLst>
                              <p:cond delay="0"/>
                            </p:stCondLst>
                            <p:childTnLst>
                              <p:par>
                                <p:cTn id="26" presetID="23" presetClass="entr" presetSubtype="16"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anim calcmode="lin" valueType="num">
                                      <p:cBhvr>
                                        <p:cTn id="28" dur="500" fill="hold"/>
                                        <p:tgtEl>
                                          <p:spTgt spid="14"/>
                                        </p:tgtEl>
                                        <p:attrNameLst>
                                          <p:attrName>ppt_w</p:attrName>
                                        </p:attrNameLst>
                                      </p:cBhvr>
                                      <p:tavLst>
                                        <p:tav tm="0">
                                          <p:val>
                                            <p:fltVal val="0"/>
                                          </p:val>
                                        </p:tav>
                                        <p:tav tm="100000">
                                          <p:val>
                                            <p:strVal val="#ppt_w"/>
                                          </p:val>
                                        </p:tav>
                                      </p:tavLst>
                                    </p:anim>
                                    <p:anim calcmode="lin" valueType="num">
                                      <p:cBhvr>
                                        <p:cTn id="29" dur="500" fill="hold"/>
                                        <p:tgtEl>
                                          <p:spTgt spid="1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4" grpId="0"/>
      <p:bldP spid="21" grpId="0" animBg="1" advAuto="0"/>
    </p:bldLst>
  </p:timing>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F2F2F2"/>
        </a:solidFill>
        <a:effectLst/>
      </p:bgPr>
    </p:bg>
    <p:spTree>
      <p:nvGrpSpPr>
        <p:cNvPr id="1" name=""/>
        <p:cNvGrpSpPr/>
        <p:nvPr/>
      </p:nvGrpSpPr>
      <p:grpSpPr>
        <a:xfrm>
          <a:off x="0" y="0"/>
          <a:ext cx="0" cy="0"/>
          <a:chOff x="0" y="0"/>
          <a:chExt cx="0" cy="0"/>
        </a:xfrm>
      </p:grpSpPr>
      <p:sp>
        <p:nvSpPr>
          <p:cNvPr id="660" name="Rectangle"/>
          <p:cNvSpPr/>
          <p:nvPr/>
        </p:nvSpPr>
        <p:spPr>
          <a:xfrm>
            <a:off x="7838420" y="10759030"/>
            <a:ext cx="1739449" cy="779781"/>
          </a:xfrm>
          <a:prstGeom prst="rect">
            <a:avLst/>
          </a:prstGeom>
          <a:solidFill>
            <a:srgbClr val="F2F2F2"/>
          </a:solidFill>
          <a:ln w="101600">
            <a:solidFill>
              <a:srgbClr val="FF0000"/>
            </a:solidFill>
          </a:ln>
          <a:effectLst>
            <a:outerShdw blurRad="76200" dist="38100" dir="5400000" rotWithShape="0">
              <a:srgbClr val="000000">
                <a:alpha val="35000"/>
              </a:srgbClr>
            </a:outerShdw>
          </a:effectLst>
        </p:spPr>
        <p:txBody>
          <a:bodyPr tIns="91439" bIns="91439" anchor="ctr"/>
          <a:lstStyle/>
          <a:p>
            <a:endParaRPr/>
          </a:p>
        </p:txBody>
      </p:sp>
      <p:sp>
        <p:nvSpPr>
          <p:cNvPr id="661" name="Rectangle"/>
          <p:cNvSpPr/>
          <p:nvPr/>
        </p:nvSpPr>
        <p:spPr>
          <a:xfrm>
            <a:off x="7838420" y="7938931"/>
            <a:ext cx="1739449" cy="779781"/>
          </a:xfrm>
          <a:prstGeom prst="rect">
            <a:avLst/>
          </a:prstGeom>
          <a:solidFill>
            <a:srgbClr val="F2F2F2"/>
          </a:solidFill>
          <a:ln w="101600">
            <a:solidFill>
              <a:srgbClr val="FF0000"/>
            </a:solidFill>
          </a:ln>
          <a:effectLst>
            <a:outerShdw blurRad="76200" dist="38100" dir="5400000" rotWithShape="0">
              <a:srgbClr val="000000">
                <a:alpha val="35000"/>
              </a:srgbClr>
            </a:outerShdw>
          </a:effectLst>
        </p:spPr>
        <p:txBody>
          <a:bodyPr tIns="91439" bIns="91439" anchor="ctr"/>
          <a:lstStyle/>
          <a:p>
            <a:endParaRPr/>
          </a:p>
        </p:txBody>
      </p:sp>
      <p:sp>
        <p:nvSpPr>
          <p:cNvPr id="662" name="Rectangle"/>
          <p:cNvSpPr/>
          <p:nvPr/>
        </p:nvSpPr>
        <p:spPr>
          <a:xfrm>
            <a:off x="7838420" y="5287009"/>
            <a:ext cx="1739449" cy="779781"/>
          </a:xfrm>
          <a:prstGeom prst="rect">
            <a:avLst/>
          </a:prstGeom>
          <a:solidFill>
            <a:srgbClr val="F2F2F2"/>
          </a:solidFill>
          <a:ln w="101600">
            <a:solidFill>
              <a:srgbClr val="FF0000"/>
            </a:solidFill>
          </a:ln>
          <a:effectLst>
            <a:outerShdw blurRad="76200" dist="38100" dir="5400000" rotWithShape="0">
              <a:srgbClr val="000000">
                <a:alpha val="35000"/>
              </a:srgbClr>
            </a:outerShdw>
          </a:effectLst>
        </p:spPr>
        <p:txBody>
          <a:bodyPr tIns="91439" bIns="91439" anchor="ctr"/>
          <a:lstStyle/>
          <a:p>
            <a:endParaRPr/>
          </a:p>
        </p:txBody>
      </p:sp>
      <p:sp>
        <p:nvSpPr>
          <p:cNvPr id="663" name="COMMISSION BY LEVEL"/>
          <p:cNvSpPr txBox="1"/>
          <p:nvPr/>
        </p:nvSpPr>
        <p:spPr>
          <a:xfrm>
            <a:off x="3085186" y="592857"/>
            <a:ext cx="18213639" cy="1152621"/>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lgn="ctr" defTabSz="1219200">
              <a:lnSpc>
                <a:spcPct val="85000"/>
              </a:lnSpc>
              <a:spcBef>
                <a:spcPts val="1600"/>
              </a:spcBef>
              <a:defRPr sz="7400">
                <a:solidFill>
                  <a:srgbClr val="34526F"/>
                </a:solidFill>
                <a:latin typeface="+mn-lt"/>
                <a:ea typeface="+mn-ea"/>
                <a:cs typeface="+mn-cs"/>
                <a:sym typeface="Helvetica"/>
              </a:defRPr>
            </a:lvl1pPr>
          </a:lstStyle>
          <a:p>
            <a:r>
              <a:rPr lang="en-US"/>
              <a:t>LET ME SHOW YOU HOW WE GET PAID</a:t>
            </a:r>
            <a:endParaRPr/>
          </a:p>
        </p:txBody>
      </p:sp>
      <p:sp>
        <p:nvSpPr>
          <p:cNvPr id="664" name="Straight Connector 8"/>
          <p:cNvSpPr/>
          <p:nvPr/>
        </p:nvSpPr>
        <p:spPr>
          <a:xfrm>
            <a:off x="3933487" y="1957827"/>
            <a:ext cx="16517026" cy="1"/>
          </a:xfrm>
          <a:prstGeom prst="line">
            <a:avLst/>
          </a:prstGeom>
          <a:ln w="3175">
            <a:solidFill>
              <a:srgbClr val="34526F"/>
            </a:solidFill>
          </a:ln>
        </p:spPr>
        <p:txBody>
          <a:bodyPr tIns="91439" bIns="91439"/>
          <a:lstStyle/>
          <a:p>
            <a:pPr defTabSz="1219200">
              <a:defRPr sz="4800"/>
            </a:pPr>
            <a:endParaRPr/>
          </a:p>
        </p:txBody>
      </p:sp>
      <p:sp>
        <p:nvSpPr>
          <p:cNvPr id="665" name="PERSONAL"/>
          <p:cNvSpPr txBox="1"/>
          <p:nvPr/>
        </p:nvSpPr>
        <p:spPr>
          <a:xfrm>
            <a:off x="7333867" y="3991240"/>
            <a:ext cx="2211682" cy="640776"/>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defRPr b="1"/>
            </a:lvl1pPr>
          </a:lstStyle>
          <a:p>
            <a:r>
              <a:t>PERSONAL</a:t>
            </a:r>
          </a:p>
        </p:txBody>
      </p:sp>
      <p:sp>
        <p:nvSpPr>
          <p:cNvPr id="666" name="LEVEL"/>
          <p:cNvSpPr txBox="1"/>
          <p:nvPr/>
        </p:nvSpPr>
        <p:spPr>
          <a:xfrm>
            <a:off x="3400960" y="3991240"/>
            <a:ext cx="1298621" cy="640776"/>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defRPr b="1"/>
            </a:lvl1pPr>
          </a:lstStyle>
          <a:p>
            <a:r>
              <a:t>LEVEL</a:t>
            </a:r>
          </a:p>
        </p:txBody>
      </p:sp>
      <p:sp>
        <p:nvSpPr>
          <p:cNvPr id="667" name="REP 25%"/>
          <p:cNvSpPr txBox="1"/>
          <p:nvPr/>
        </p:nvSpPr>
        <p:spPr>
          <a:xfrm>
            <a:off x="3329746" y="5408800"/>
            <a:ext cx="1441049" cy="536199"/>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defRPr sz="2800"/>
            </a:lvl1pPr>
          </a:lstStyle>
          <a:p>
            <a:r>
              <a:t>REP 25%</a:t>
            </a:r>
          </a:p>
        </p:txBody>
      </p:sp>
      <p:sp>
        <p:nvSpPr>
          <p:cNvPr id="668" name="DIS 50%"/>
          <p:cNvSpPr txBox="1"/>
          <p:nvPr/>
        </p:nvSpPr>
        <p:spPr>
          <a:xfrm>
            <a:off x="3369074" y="8021481"/>
            <a:ext cx="1362393" cy="536199"/>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defRPr sz="2800"/>
            </a:lvl1pPr>
          </a:lstStyle>
          <a:p>
            <a:r>
              <a:t>DIS 50%</a:t>
            </a:r>
          </a:p>
        </p:txBody>
      </p:sp>
      <p:sp>
        <p:nvSpPr>
          <p:cNvPr id="669" name="RVP 110%"/>
          <p:cNvSpPr txBox="1"/>
          <p:nvPr/>
        </p:nvSpPr>
        <p:spPr>
          <a:xfrm>
            <a:off x="3227997" y="10830369"/>
            <a:ext cx="1644547" cy="536199"/>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defRPr sz="2800"/>
            </a:lvl1pPr>
          </a:lstStyle>
          <a:p>
            <a:r>
              <a:t>RVP 110%</a:t>
            </a:r>
          </a:p>
        </p:txBody>
      </p:sp>
      <p:sp>
        <p:nvSpPr>
          <p:cNvPr id="670" name="$1,100"/>
          <p:cNvSpPr txBox="1"/>
          <p:nvPr/>
        </p:nvSpPr>
        <p:spPr>
          <a:xfrm>
            <a:off x="8115414" y="10880821"/>
            <a:ext cx="1185461" cy="536199"/>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lgn="ctr">
              <a:defRPr sz="2800"/>
            </a:lvl1pPr>
          </a:lstStyle>
          <a:p>
            <a:r>
              <a:t>$1,100</a:t>
            </a:r>
          </a:p>
        </p:txBody>
      </p:sp>
      <p:sp>
        <p:nvSpPr>
          <p:cNvPr id="671" name="$500"/>
          <p:cNvSpPr txBox="1"/>
          <p:nvPr/>
        </p:nvSpPr>
        <p:spPr>
          <a:xfrm>
            <a:off x="8091835" y="8086500"/>
            <a:ext cx="916504" cy="536199"/>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defRPr sz="2800"/>
            </a:lvl1pPr>
          </a:lstStyle>
          <a:p>
            <a:r>
              <a:t>$500</a:t>
            </a:r>
          </a:p>
        </p:txBody>
      </p:sp>
      <p:sp>
        <p:nvSpPr>
          <p:cNvPr id="672" name="$250"/>
          <p:cNvSpPr txBox="1"/>
          <p:nvPr/>
        </p:nvSpPr>
        <p:spPr>
          <a:xfrm>
            <a:off x="8208468" y="5369559"/>
            <a:ext cx="916505" cy="536199"/>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defRPr sz="2800"/>
            </a:lvl1pPr>
          </a:lstStyle>
          <a:p>
            <a:r>
              <a:t>$250</a:t>
            </a:r>
          </a:p>
        </p:txBody>
      </p:sp>
      <p:sp>
        <p:nvSpPr>
          <p:cNvPr id="673" name="THE TABLE BELOW SHOWS THE ESTIMATED COMMISSIONS BY LEVEL BASED ON THE PRODUCTS SELECTED 75%  ADVANCEMENT"/>
          <p:cNvSpPr txBox="1"/>
          <p:nvPr/>
        </p:nvSpPr>
        <p:spPr>
          <a:xfrm>
            <a:off x="2543338" y="1984271"/>
            <a:ext cx="18527907" cy="536199"/>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lgn="ctr">
              <a:defRPr sz="2800"/>
            </a:lvl1pPr>
          </a:lstStyle>
          <a:p>
            <a:r>
              <a:t>THE TABLE BELOW SHOWS THE ESTIMATED COMMISSIONS BY LEVEL BASED ON THE PRODUCTS SELECTED 75%  ADVANCEMENT</a:t>
            </a:r>
          </a:p>
        </p:txBody>
      </p:sp>
      <p:sp>
        <p:nvSpPr>
          <p:cNvPr id="674" name="SPARE TIME"/>
          <p:cNvSpPr txBox="1"/>
          <p:nvPr/>
        </p:nvSpPr>
        <p:spPr>
          <a:xfrm>
            <a:off x="4756363" y="5369559"/>
            <a:ext cx="3090908" cy="536199"/>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lvl1pPr algn="ctr">
              <a:defRPr sz="2800" b="1">
                <a:solidFill>
                  <a:srgbClr val="FF0000"/>
                </a:solidFill>
              </a:defRPr>
            </a:lvl1pPr>
          </a:lstStyle>
          <a:p>
            <a:r>
              <a:t>SPARE TIME</a:t>
            </a:r>
          </a:p>
        </p:txBody>
      </p:sp>
      <p:sp>
        <p:nvSpPr>
          <p:cNvPr id="675" name="FULL TIME"/>
          <p:cNvSpPr txBox="1"/>
          <p:nvPr/>
        </p:nvSpPr>
        <p:spPr>
          <a:xfrm>
            <a:off x="4756363" y="10803442"/>
            <a:ext cx="3090908" cy="536199"/>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lvl1pPr algn="ctr">
              <a:defRPr sz="2800" b="1">
                <a:solidFill>
                  <a:srgbClr val="FF0000"/>
                </a:solidFill>
              </a:defRPr>
            </a:lvl1pPr>
          </a:lstStyle>
          <a:p>
            <a:r>
              <a:t>FULL TIME</a:t>
            </a:r>
          </a:p>
        </p:txBody>
      </p:sp>
      <p:sp>
        <p:nvSpPr>
          <p:cNvPr id="676" name="PART TIME"/>
          <p:cNvSpPr txBox="1"/>
          <p:nvPr/>
        </p:nvSpPr>
        <p:spPr>
          <a:xfrm>
            <a:off x="4669521" y="8021481"/>
            <a:ext cx="3090909" cy="536199"/>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lvl1pPr algn="ctr">
              <a:defRPr sz="2800" b="1">
                <a:solidFill>
                  <a:srgbClr val="FF0000"/>
                </a:solidFill>
              </a:defRPr>
            </a:lvl1pPr>
          </a:lstStyle>
          <a:p>
            <a:r>
              <a:t>PART TIME</a:t>
            </a:r>
          </a:p>
        </p:txBody>
      </p:sp>
      <p:sp>
        <p:nvSpPr>
          <p:cNvPr id="677" name="YOU EMPOWER ME…&amp;…"/>
          <p:cNvSpPr txBox="1"/>
          <p:nvPr/>
        </p:nvSpPr>
        <p:spPr>
          <a:xfrm>
            <a:off x="13760763" y="3280040"/>
            <a:ext cx="7177381" cy="3631761"/>
          </a:xfrm>
          <a:prstGeom prst="rect">
            <a:avLst/>
          </a:prstGeom>
          <a:ln w="25400">
            <a:miter lim="400000"/>
          </a:ln>
          <a:extLst>
            <a:ext uri="{C572A759-6A51-4108-AA02-DFA0A04FC94B}">
              <ma14:wrappingTextBoxFlag xmlns:ma14="http://schemas.microsoft.com/office/mac/drawingml/2011/main" xmlns="" val="1"/>
            </a:ext>
          </a:extLst>
        </p:spPr>
        <p:txBody>
          <a:bodyPr tIns="91439" bIns="91439">
            <a:spAutoFit/>
          </a:bodyPr>
          <a:lstStyle/>
          <a:p>
            <a:pPr algn="ctr">
              <a:defRPr sz="5600">
                <a:effectLst>
                  <a:outerShdw blurRad="38100" dist="25400" dir="5400000" rotWithShape="0">
                    <a:srgbClr val="6E747A">
                      <a:alpha val="43000"/>
                    </a:srgbClr>
                  </a:outerShdw>
                </a:effectLst>
              </a:defRPr>
            </a:pPr>
            <a:r>
              <a:t>YOU </a:t>
            </a:r>
            <a:r>
              <a:rPr lang="en-US" b="1" u="sng"/>
              <a:t>Train</a:t>
            </a:r>
            <a:r>
              <a:t> ME…&amp;</a:t>
            </a:r>
          </a:p>
          <a:p>
            <a:pPr algn="ctr">
              <a:defRPr sz="5600">
                <a:effectLst>
                  <a:outerShdw blurRad="38100" dist="25400" dir="5400000" rotWithShape="0">
                    <a:srgbClr val="6E747A">
                      <a:alpha val="43000"/>
                    </a:srgbClr>
                  </a:outerShdw>
                </a:effectLst>
              </a:defRPr>
            </a:pPr>
            <a:r>
              <a:t> TEACH ME HOW TO GET MY INSURANCE LICENSE</a:t>
            </a:r>
          </a:p>
        </p:txBody>
      </p:sp>
      <p:sp>
        <p:nvSpPr>
          <p:cNvPr id="678" name="$1,100"/>
          <p:cNvSpPr txBox="1"/>
          <p:nvPr/>
        </p:nvSpPr>
        <p:spPr>
          <a:xfrm>
            <a:off x="16301711" y="7983679"/>
            <a:ext cx="2748579" cy="1098670"/>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defRPr sz="7200" b="1"/>
            </a:lvl1pPr>
          </a:lstStyle>
          <a:p>
            <a:r>
              <a:t>$1,100</a:t>
            </a:r>
          </a:p>
        </p:txBody>
      </p:sp>
      <p:sp>
        <p:nvSpPr>
          <p:cNvPr id="679" name="Line"/>
          <p:cNvSpPr/>
          <p:nvPr/>
        </p:nvSpPr>
        <p:spPr>
          <a:xfrm>
            <a:off x="15891792" y="9712484"/>
            <a:ext cx="377556" cy="1"/>
          </a:xfrm>
          <a:prstGeom prst="line">
            <a:avLst/>
          </a:prstGeom>
          <a:ln w="50800">
            <a:solidFill>
              <a:srgbClr val="FF0000"/>
            </a:solidFill>
          </a:ln>
          <a:effectLst>
            <a:outerShdw blurRad="76200" dist="38100" dir="5400000" rotWithShape="0">
              <a:srgbClr val="000000">
                <a:alpha val="38000"/>
              </a:srgbClr>
            </a:outerShdw>
          </a:effectLst>
        </p:spPr>
        <p:txBody>
          <a:bodyPr tIns="91439" bIns="91439"/>
          <a:lstStyle/>
          <a:p>
            <a:endParaRPr/>
          </a:p>
        </p:txBody>
      </p:sp>
      <p:sp>
        <p:nvSpPr>
          <p:cNvPr id="680" name="$500"/>
          <p:cNvSpPr txBox="1"/>
          <p:nvPr/>
        </p:nvSpPr>
        <p:spPr>
          <a:xfrm>
            <a:off x="16301711" y="8971195"/>
            <a:ext cx="2049385" cy="1098670"/>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a:defRPr sz="7200" b="1"/>
            </a:lvl1pPr>
          </a:lstStyle>
          <a:p>
            <a:r>
              <a:t>$500</a:t>
            </a:r>
          </a:p>
        </p:txBody>
      </p:sp>
      <p:grpSp>
        <p:nvGrpSpPr>
          <p:cNvPr id="684" name="Group"/>
          <p:cNvGrpSpPr/>
          <p:nvPr/>
        </p:nvGrpSpPr>
        <p:grpSpPr>
          <a:xfrm>
            <a:off x="15633560" y="10186088"/>
            <a:ext cx="3431786" cy="1270001"/>
            <a:chOff x="0" y="0"/>
            <a:chExt cx="3431785" cy="1270000"/>
          </a:xfrm>
        </p:grpSpPr>
        <p:sp>
          <p:nvSpPr>
            <p:cNvPr id="681" name="Rectangle"/>
            <p:cNvSpPr/>
            <p:nvPr/>
          </p:nvSpPr>
          <p:spPr>
            <a:xfrm>
              <a:off x="0" y="9957"/>
              <a:ext cx="3431786" cy="1078756"/>
            </a:xfrm>
            <a:prstGeom prst="rect">
              <a:avLst/>
            </a:prstGeom>
            <a:solidFill>
              <a:srgbClr val="F2F2F2"/>
            </a:solidFill>
            <a:ln w="101600" cap="flat">
              <a:solidFill>
                <a:srgbClr val="2D5A8F"/>
              </a:solidFill>
              <a:prstDash val="solid"/>
              <a:round/>
            </a:ln>
            <a:effectLst>
              <a:outerShdw blurRad="76200" dist="38100" dir="5400000" rotWithShape="0">
                <a:srgbClr val="000000">
                  <a:alpha val="35000"/>
                </a:srgbClr>
              </a:outerShdw>
            </a:effectLst>
          </p:spPr>
          <p:txBody>
            <a:bodyPr wrap="square" lIns="91439" tIns="91439" rIns="91439" bIns="91439" numCol="1" anchor="ctr">
              <a:noAutofit/>
            </a:bodyPr>
            <a:lstStyle/>
            <a:p>
              <a:endParaRPr/>
            </a:p>
          </p:txBody>
        </p:sp>
        <p:sp>
          <p:nvSpPr>
            <p:cNvPr id="682" name="YOU MAKE"/>
            <p:cNvSpPr/>
            <p:nvPr/>
          </p:nvSpPr>
          <p:spPr>
            <a:xfrm>
              <a:off x="350353" y="1154356"/>
              <a:ext cx="2878060" cy="1"/>
            </a:xfrm>
            <a:custGeom>
              <a:avLst/>
              <a:gdLst/>
              <a:ahLst/>
              <a:cxnLst>
                <a:cxn ang="0">
                  <a:pos x="wd2" y="hd2"/>
                </a:cxn>
                <a:cxn ang="5400000">
                  <a:pos x="wd2" y="hd2"/>
                </a:cxn>
                <a:cxn ang="10800000">
                  <a:pos x="wd2" y="hd2"/>
                </a:cxn>
                <a:cxn ang="16200000">
                  <a:pos x="wd2" y="hd2"/>
                </a:cxn>
              </a:cxnLst>
              <a:rect l="0" t="0" r="r" b="b"/>
              <a:pathLst>
                <a:path w="21600" extrusionOk="0">
                  <a:moveTo>
                    <a:pt x="0" y="0"/>
                  </a:moveTo>
                  <a:lnTo>
                    <a:pt x="21600" y="0"/>
                  </a:lnTo>
                  <a:lnTo>
                    <a:pt x="21600" y="0"/>
                  </a:lnTo>
                  <a:lnTo>
                    <a:pt x="0" y="0"/>
                  </a:lnTo>
                  <a:close/>
                </a:path>
              </a:pathLst>
            </a:custGeom>
            <a:solidFill>
              <a:srgbClr val="F2F2F2"/>
            </a:solidFill>
            <a:ln w="127000" cap="flat">
              <a:solidFill>
                <a:srgbClr val="255694"/>
              </a:solidFill>
              <a:prstDash val="solid"/>
              <a:round/>
            </a:ln>
            <a:effectLst>
              <a:outerShdw blurRad="76200" dist="381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91439" tIns="91439" rIns="91439" bIns="91439" numCol="1" anchor="t">
              <a:spAutoFit/>
            </a:bodyPr>
            <a:lstStyle>
              <a:lvl1pPr>
                <a:defRPr b="1"/>
              </a:lvl1pPr>
            </a:lstStyle>
            <a:p>
              <a:r>
                <a:t>  YOU MAKE</a:t>
              </a:r>
            </a:p>
          </p:txBody>
        </p:sp>
        <p:sp>
          <p:nvSpPr>
            <p:cNvPr id="683" name="$600"/>
            <p:cNvSpPr/>
            <p:nvPr/>
          </p:nvSpPr>
          <p:spPr>
            <a:xfrm>
              <a:off x="691201" y="0"/>
              <a:ext cx="1270001" cy="1270000"/>
            </a:xfrm>
            <a:prstGeom prst="line">
              <a:avLst/>
            </a:prstGeom>
            <a:noFill/>
            <a:ln w="25400" cap="flat">
              <a:noFill/>
              <a:miter lim="400000"/>
            </a:ln>
            <a:effectLst/>
            <a:extLst>
              <a:ext uri="{C572A759-6A51-4108-AA02-DFA0A04FC94B}">
                <ma14:wrappingTextBoxFlag xmlns:ma14="http://schemas.microsoft.com/office/mac/drawingml/2011/main" xmlns="" val="1"/>
              </a:ext>
            </a:extLst>
          </p:spPr>
          <p:txBody>
            <a:bodyPr wrap="none" lIns="91439" tIns="91439" rIns="91439" bIns="91439" numCol="1" anchor="t">
              <a:spAutoFit/>
            </a:bodyPr>
            <a:lstStyle>
              <a:lvl1pPr>
                <a:defRPr sz="7200" b="1"/>
              </a:lvl1pPr>
            </a:lstStyle>
            <a:p>
              <a:r>
                <a:t>$600</a:t>
              </a:r>
            </a:p>
          </p:txBody>
        </p:sp>
      </p:grpSp>
      <p:grpSp>
        <p:nvGrpSpPr>
          <p:cNvPr id="687" name="Group"/>
          <p:cNvGrpSpPr/>
          <p:nvPr/>
        </p:nvGrpSpPr>
        <p:grpSpPr>
          <a:xfrm>
            <a:off x="7130890" y="7526532"/>
            <a:ext cx="3655542" cy="2012964"/>
            <a:chOff x="0" y="0"/>
            <a:chExt cx="3655541" cy="2012963"/>
          </a:xfrm>
        </p:grpSpPr>
        <p:sp>
          <p:nvSpPr>
            <p:cNvPr id="685" name="I MAKE"/>
            <p:cNvSpPr txBox="1"/>
            <p:nvPr/>
          </p:nvSpPr>
          <p:spPr>
            <a:xfrm>
              <a:off x="731939" y="1169683"/>
              <a:ext cx="2191663" cy="843281"/>
            </a:xfrm>
            <a:prstGeom prst="rect">
              <a:avLst/>
            </a:prstGeom>
            <a:solidFill>
              <a:srgbClr val="F2F2F2"/>
            </a:solidFill>
            <a:ln w="101600" cap="flat">
              <a:solidFill>
                <a:schemeClr val="accent1"/>
              </a:solidFill>
              <a:prstDash val="solid"/>
              <a:round/>
            </a:ln>
            <a:effectLst>
              <a:outerShdw blurRad="76200" dist="381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algn="ctr">
                <a:defRPr b="1"/>
              </a:lvl1pPr>
            </a:lstStyle>
            <a:p>
              <a:r>
                <a:t>I MAKE</a:t>
              </a:r>
            </a:p>
          </p:txBody>
        </p:sp>
        <p:sp>
          <p:nvSpPr>
            <p:cNvPr id="686" name="Group"/>
            <p:cNvSpPr txBox="1"/>
            <p:nvPr/>
          </p:nvSpPr>
          <p:spPr>
            <a:xfrm>
              <a:off x="0" y="0"/>
              <a:ext cx="3655542" cy="1255490"/>
            </a:xfrm>
            <a:prstGeom prst="rect">
              <a:avLst/>
            </a:prstGeom>
            <a:solidFill>
              <a:srgbClr val="F2F2F2"/>
            </a:solidFill>
            <a:ln w="127000" cap="flat">
              <a:solidFill>
                <a:schemeClr val="accent1"/>
              </a:solidFill>
              <a:prstDash val="solid"/>
              <a:round/>
            </a:ln>
            <a:effectLst>
              <a:outerShdw blurRad="76200" dist="38100" dir="5400000" rotWithShape="0">
                <a:srgbClr val="000000">
                  <a:alpha val="35000"/>
                </a:srgbClr>
              </a:outerShdw>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algn="ctr">
                <a:defRPr sz="7200" b="1"/>
              </a:lvl1pPr>
            </a:lstStyle>
            <a:p>
              <a:r>
                <a:t>$500</a:t>
              </a:r>
            </a:p>
          </p:txBody>
        </p:sp>
      </p:gr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663"/>
                                        </p:tgtEl>
                                        <p:attrNameLst>
                                          <p:attrName>style.visibility</p:attrName>
                                        </p:attrNameLst>
                                      </p:cBhvr>
                                      <p:to>
                                        <p:strVal val="visible"/>
                                      </p:to>
                                    </p:set>
                                    <p:animEffect transition="in" filter="fade">
                                      <p:cBhvr>
                                        <p:cTn id="7" dur="200"/>
                                        <p:tgtEl>
                                          <p:spTgt spid="663"/>
                                        </p:tgtEl>
                                      </p:cBhvr>
                                    </p:animEffect>
                                  </p:childTnLst>
                                </p:cTn>
                              </p:par>
                            </p:childTnLst>
                          </p:cTn>
                        </p:par>
                        <p:par>
                          <p:cTn id="8" fill="hold">
                            <p:stCondLst>
                              <p:cond delay="200"/>
                            </p:stCondLst>
                            <p:childTnLst>
                              <p:par>
                                <p:cTn id="9" presetID="22" presetClass="entr" presetSubtype="8" fill="hold" grpId="0" nodeType="afterEffect">
                                  <p:stCondLst>
                                    <p:cond delay="0"/>
                                  </p:stCondLst>
                                  <p:iterate>
                                    <p:tmAbs val="0"/>
                                  </p:iterate>
                                  <p:childTnLst>
                                    <p:set>
                                      <p:cBhvr>
                                        <p:cTn id="10" fill="hold"/>
                                        <p:tgtEl>
                                          <p:spTgt spid="664"/>
                                        </p:tgtEl>
                                        <p:attrNameLst>
                                          <p:attrName>style.visibility</p:attrName>
                                        </p:attrNameLst>
                                      </p:cBhvr>
                                      <p:to>
                                        <p:strVal val="visible"/>
                                      </p:to>
                                    </p:set>
                                    <p:animEffect transition="in" filter="wipe(left)">
                                      <p:cBhvr>
                                        <p:cTn id="11" dur="700"/>
                                        <p:tgtEl>
                                          <p:spTgt spid="664"/>
                                        </p:tgtEl>
                                      </p:cBhvr>
                                    </p:animEffect>
                                  </p:childTnLst>
                                </p:cTn>
                              </p:par>
                            </p:childTnLst>
                          </p:cTn>
                        </p:par>
                        <p:par>
                          <p:cTn id="12" fill="hold">
                            <p:stCondLst>
                              <p:cond delay="900"/>
                            </p:stCondLst>
                            <p:childTnLst>
                              <p:par>
                                <p:cTn id="13" presetID="23" presetClass="entr" presetSubtype="16" fill="hold" grpId="0" nodeType="afterEffect">
                                  <p:stCondLst>
                                    <p:cond delay="0"/>
                                  </p:stCondLst>
                                  <p:iterate>
                                    <p:tmAbs val="0"/>
                                  </p:iterate>
                                  <p:childTnLst>
                                    <p:set>
                                      <p:cBhvr>
                                        <p:cTn id="14" fill="hold"/>
                                        <p:tgtEl>
                                          <p:spTgt spid="673"/>
                                        </p:tgtEl>
                                        <p:attrNameLst>
                                          <p:attrName>style.visibility</p:attrName>
                                        </p:attrNameLst>
                                      </p:cBhvr>
                                      <p:to>
                                        <p:strVal val="visible"/>
                                      </p:to>
                                    </p:set>
                                    <p:anim calcmode="lin" valueType="num">
                                      <p:cBhvr>
                                        <p:cTn id="15" dur="500" fill="hold"/>
                                        <p:tgtEl>
                                          <p:spTgt spid="673"/>
                                        </p:tgtEl>
                                        <p:attrNameLst>
                                          <p:attrName>ppt_w</p:attrName>
                                        </p:attrNameLst>
                                      </p:cBhvr>
                                      <p:tavLst>
                                        <p:tav tm="0">
                                          <p:val>
                                            <p:fltVal val="0"/>
                                          </p:val>
                                        </p:tav>
                                        <p:tav tm="100000">
                                          <p:val>
                                            <p:strVal val="#ppt_w"/>
                                          </p:val>
                                        </p:tav>
                                      </p:tavLst>
                                    </p:anim>
                                    <p:anim calcmode="lin" valueType="num">
                                      <p:cBhvr>
                                        <p:cTn id="16" dur="500" fill="hold"/>
                                        <p:tgtEl>
                                          <p:spTgt spid="673"/>
                                        </p:tgtEl>
                                        <p:attrNameLst>
                                          <p:attrName>ppt_h</p:attrName>
                                        </p:attrNameLst>
                                      </p:cBhvr>
                                      <p:tavLst>
                                        <p:tav tm="0">
                                          <p:val>
                                            <p:fltVal val="0"/>
                                          </p:val>
                                        </p:tav>
                                        <p:tav tm="100000">
                                          <p:val>
                                            <p:strVal val="#ppt_h"/>
                                          </p:val>
                                        </p:tav>
                                      </p:tavLst>
                                    </p:anim>
                                  </p:childTnLst>
                                </p:cTn>
                              </p:par>
                            </p:childTnLst>
                          </p:cTn>
                        </p:par>
                      </p:childTnLst>
                    </p:cTn>
                  </p:par>
                  <p:par>
                    <p:cTn id="17" fill="hold">
                      <p:stCondLst>
                        <p:cond delay="indefinite"/>
                      </p:stCondLst>
                      <p:childTnLst>
                        <p:par>
                          <p:cTn id="18" fill="hold">
                            <p:stCondLst>
                              <p:cond delay="0"/>
                            </p:stCondLst>
                            <p:childTnLst>
                              <p:par>
                                <p:cTn id="19" presetID="23" presetClass="entr" presetSubtype="16" fill="hold" grpId="0" nodeType="clickEffect">
                                  <p:stCondLst>
                                    <p:cond delay="0"/>
                                  </p:stCondLst>
                                  <p:iterate>
                                    <p:tmAbs val="0"/>
                                  </p:iterate>
                                  <p:childTnLst>
                                    <p:set>
                                      <p:cBhvr>
                                        <p:cTn id="20" fill="hold"/>
                                        <p:tgtEl>
                                          <p:spTgt spid="666"/>
                                        </p:tgtEl>
                                        <p:attrNameLst>
                                          <p:attrName>style.visibility</p:attrName>
                                        </p:attrNameLst>
                                      </p:cBhvr>
                                      <p:to>
                                        <p:strVal val="visible"/>
                                      </p:to>
                                    </p:set>
                                    <p:anim calcmode="lin" valueType="num">
                                      <p:cBhvr>
                                        <p:cTn id="21" dur="500" fill="hold"/>
                                        <p:tgtEl>
                                          <p:spTgt spid="666"/>
                                        </p:tgtEl>
                                        <p:attrNameLst>
                                          <p:attrName>ppt_w</p:attrName>
                                        </p:attrNameLst>
                                      </p:cBhvr>
                                      <p:tavLst>
                                        <p:tav tm="0">
                                          <p:val>
                                            <p:fltVal val="0"/>
                                          </p:val>
                                        </p:tav>
                                        <p:tav tm="100000">
                                          <p:val>
                                            <p:strVal val="#ppt_w"/>
                                          </p:val>
                                        </p:tav>
                                      </p:tavLst>
                                    </p:anim>
                                    <p:anim calcmode="lin" valueType="num">
                                      <p:cBhvr>
                                        <p:cTn id="22" dur="500" fill="hold"/>
                                        <p:tgtEl>
                                          <p:spTgt spid="666"/>
                                        </p:tgtEl>
                                        <p:attrNameLst>
                                          <p:attrName>ppt_h</p:attrName>
                                        </p:attrNameLst>
                                      </p:cBhvr>
                                      <p:tavLst>
                                        <p:tav tm="0">
                                          <p:val>
                                            <p:fltVal val="0"/>
                                          </p:val>
                                        </p:tav>
                                        <p:tav tm="100000">
                                          <p:val>
                                            <p:strVal val="#ppt_h"/>
                                          </p:val>
                                        </p:tav>
                                      </p:tavLst>
                                    </p:anim>
                                  </p:childTnLst>
                                </p:cTn>
                              </p:par>
                            </p:childTnLst>
                          </p:cTn>
                        </p:par>
                        <p:par>
                          <p:cTn id="23" fill="hold">
                            <p:stCondLst>
                              <p:cond delay="500"/>
                            </p:stCondLst>
                            <p:childTnLst>
                              <p:par>
                                <p:cTn id="24" presetID="23" presetClass="entr" presetSubtype="16" fill="hold" grpId="0" nodeType="afterEffect">
                                  <p:stCondLst>
                                    <p:cond delay="0"/>
                                  </p:stCondLst>
                                  <p:iterate>
                                    <p:tmAbs val="0"/>
                                  </p:iterate>
                                  <p:childTnLst>
                                    <p:set>
                                      <p:cBhvr>
                                        <p:cTn id="25" fill="hold"/>
                                        <p:tgtEl>
                                          <p:spTgt spid="665"/>
                                        </p:tgtEl>
                                        <p:attrNameLst>
                                          <p:attrName>style.visibility</p:attrName>
                                        </p:attrNameLst>
                                      </p:cBhvr>
                                      <p:to>
                                        <p:strVal val="visible"/>
                                      </p:to>
                                    </p:set>
                                    <p:anim calcmode="lin" valueType="num">
                                      <p:cBhvr>
                                        <p:cTn id="26" dur="500" fill="hold"/>
                                        <p:tgtEl>
                                          <p:spTgt spid="665"/>
                                        </p:tgtEl>
                                        <p:attrNameLst>
                                          <p:attrName>ppt_w</p:attrName>
                                        </p:attrNameLst>
                                      </p:cBhvr>
                                      <p:tavLst>
                                        <p:tav tm="0">
                                          <p:val>
                                            <p:fltVal val="0"/>
                                          </p:val>
                                        </p:tav>
                                        <p:tav tm="100000">
                                          <p:val>
                                            <p:strVal val="#ppt_w"/>
                                          </p:val>
                                        </p:tav>
                                      </p:tavLst>
                                    </p:anim>
                                    <p:anim calcmode="lin" valueType="num">
                                      <p:cBhvr>
                                        <p:cTn id="27" dur="500" fill="hold"/>
                                        <p:tgtEl>
                                          <p:spTgt spid="665"/>
                                        </p:tgtEl>
                                        <p:attrNameLst>
                                          <p:attrName>ppt_h</p:attrName>
                                        </p:attrNameLst>
                                      </p:cBhvr>
                                      <p:tavLst>
                                        <p:tav tm="0">
                                          <p:val>
                                            <p:fltVal val="0"/>
                                          </p:val>
                                        </p:tav>
                                        <p:tav tm="100000">
                                          <p:val>
                                            <p:strVal val="#ppt_h"/>
                                          </p:val>
                                        </p:tav>
                                      </p:tavLst>
                                    </p:anim>
                                  </p:childTnLst>
                                </p:cTn>
                              </p:par>
                            </p:childTnLst>
                          </p:cTn>
                        </p:par>
                        <p:par>
                          <p:cTn id="28" fill="hold">
                            <p:stCondLst>
                              <p:cond delay="1000"/>
                            </p:stCondLst>
                            <p:childTnLst>
                              <p:par>
                                <p:cTn id="29" presetID="23" presetClass="entr" presetSubtype="16" fill="hold" grpId="0" nodeType="afterEffect">
                                  <p:stCondLst>
                                    <p:cond delay="0"/>
                                  </p:stCondLst>
                                  <p:iterate>
                                    <p:tmAbs val="0"/>
                                  </p:iterate>
                                  <p:childTnLst>
                                    <p:set>
                                      <p:cBhvr>
                                        <p:cTn id="30" fill="hold"/>
                                        <p:tgtEl>
                                          <p:spTgt spid="667"/>
                                        </p:tgtEl>
                                        <p:attrNameLst>
                                          <p:attrName>style.visibility</p:attrName>
                                        </p:attrNameLst>
                                      </p:cBhvr>
                                      <p:to>
                                        <p:strVal val="visible"/>
                                      </p:to>
                                    </p:set>
                                    <p:anim calcmode="lin" valueType="num">
                                      <p:cBhvr>
                                        <p:cTn id="31" dur="500" fill="hold"/>
                                        <p:tgtEl>
                                          <p:spTgt spid="667"/>
                                        </p:tgtEl>
                                        <p:attrNameLst>
                                          <p:attrName>ppt_w</p:attrName>
                                        </p:attrNameLst>
                                      </p:cBhvr>
                                      <p:tavLst>
                                        <p:tav tm="0">
                                          <p:val>
                                            <p:fltVal val="0"/>
                                          </p:val>
                                        </p:tav>
                                        <p:tav tm="100000">
                                          <p:val>
                                            <p:strVal val="#ppt_w"/>
                                          </p:val>
                                        </p:tav>
                                      </p:tavLst>
                                    </p:anim>
                                    <p:anim calcmode="lin" valueType="num">
                                      <p:cBhvr>
                                        <p:cTn id="32" dur="500" fill="hold"/>
                                        <p:tgtEl>
                                          <p:spTgt spid="667"/>
                                        </p:tgtEl>
                                        <p:attrNameLst>
                                          <p:attrName>ppt_h</p:attrName>
                                        </p:attrNameLst>
                                      </p:cBhvr>
                                      <p:tavLst>
                                        <p:tav tm="0">
                                          <p:val>
                                            <p:fltVal val="0"/>
                                          </p:val>
                                        </p:tav>
                                        <p:tav tm="100000">
                                          <p:val>
                                            <p:strVal val="#ppt_h"/>
                                          </p:val>
                                        </p:tav>
                                      </p:tavLst>
                                    </p:anim>
                                  </p:childTnLst>
                                </p:cTn>
                              </p:par>
                            </p:childTnLst>
                          </p:cTn>
                        </p:par>
                        <p:par>
                          <p:cTn id="33" fill="hold">
                            <p:stCondLst>
                              <p:cond delay="1500"/>
                            </p:stCondLst>
                            <p:childTnLst>
                              <p:par>
                                <p:cTn id="34" presetID="23" presetClass="entr" presetSubtype="16" fill="hold" grpId="0" nodeType="afterEffect">
                                  <p:stCondLst>
                                    <p:cond delay="0"/>
                                  </p:stCondLst>
                                  <p:iterate>
                                    <p:tmAbs val="0"/>
                                  </p:iterate>
                                  <p:childTnLst>
                                    <p:set>
                                      <p:cBhvr>
                                        <p:cTn id="35" fill="hold"/>
                                        <p:tgtEl>
                                          <p:spTgt spid="672"/>
                                        </p:tgtEl>
                                        <p:attrNameLst>
                                          <p:attrName>style.visibility</p:attrName>
                                        </p:attrNameLst>
                                      </p:cBhvr>
                                      <p:to>
                                        <p:strVal val="visible"/>
                                      </p:to>
                                    </p:set>
                                    <p:anim calcmode="lin" valueType="num">
                                      <p:cBhvr>
                                        <p:cTn id="36" dur="500" fill="hold"/>
                                        <p:tgtEl>
                                          <p:spTgt spid="672"/>
                                        </p:tgtEl>
                                        <p:attrNameLst>
                                          <p:attrName>ppt_w</p:attrName>
                                        </p:attrNameLst>
                                      </p:cBhvr>
                                      <p:tavLst>
                                        <p:tav tm="0">
                                          <p:val>
                                            <p:fltVal val="0"/>
                                          </p:val>
                                        </p:tav>
                                        <p:tav tm="100000">
                                          <p:val>
                                            <p:strVal val="#ppt_w"/>
                                          </p:val>
                                        </p:tav>
                                      </p:tavLst>
                                    </p:anim>
                                    <p:anim calcmode="lin" valueType="num">
                                      <p:cBhvr>
                                        <p:cTn id="37" dur="500" fill="hold"/>
                                        <p:tgtEl>
                                          <p:spTgt spid="672"/>
                                        </p:tgtEl>
                                        <p:attrNameLst>
                                          <p:attrName>ppt_h</p:attrName>
                                        </p:attrNameLst>
                                      </p:cBhvr>
                                      <p:tavLst>
                                        <p:tav tm="0">
                                          <p:val>
                                            <p:fltVal val="0"/>
                                          </p:val>
                                        </p:tav>
                                        <p:tav tm="100000">
                                          <p:val>
                                            <p:strVal val="#ppt_h"/>
                                          </p:val>
                                        </p:tav>
                                      </p:tavLst>
                                    </p:anim>
                                  </p:childTnLst>
                                </p:cTn>
                              </p:par>
                            </p:childTnLst>
                          </p:cTn>
                        </p:par>
                        <p:par>
                          <p:cTn id="38" fill="hold">
                            <p:stCondLst>
                              <p:cond delay="2000"/>
                            </p:stCondLst>
                            <p:childTnLst>
                              <p:par>
                                <p:cTn id="39" presetID="2" presetClass="entr" presetSubtype="8" fill="hold" grpId="0" nodeType="afterEffect">
                                  <p:stCondLst>
                                    <p:cond delay="0"/>
                                  </p:stCondLst>
                                  <p:iterate>
                                    <p:tmAbs val="0"/>
                                  </p:iterate>
                                  <p:childTnLst>
                                    <p:set>
                                      <p:cBhvr>
                                        <p:cTn id="40" fill="hold"/>
                                        <p:tgtEl>
                                          <p:spTgt spid="674"/>
                                        </p:tgtEl>
                                        <p:attrNameLst>
                                          <p:attrName>style.visibility</p:attrName>
                                        </p:attrNameLst>
                                      </p:cBhvr>
                                      <p:to>
                                        <p:strVal val="visible"/>
                                      </p:to>
                                    </p:set>
                                    <p:anim calcmode="lin" valueType="num">
                                      <p:cBhvr>
                                        <p:cTn id="41" dur="500" fill="hold"/>
                                        <p:tgtEl>
                                          <p:spTgt spid="674"/>
                                        </p:tgtEl>
                                        <p:attrNameLst>
                                          <p:attrName>ppt_x</p:attrName>
                                        </p:attrNameLst>
                                      </p:cBhvr>
                                      <p:tavLst>
                                        <p:tav tm="0">
                                          <p:val>
                                            <p:strVal val="0-#ppt_w/2"/>
                                          </p:val>
                                        </p:tav>
                                        <p:tav tm="100000">
                                          <p:val>
                                            <p:strVal val="#ppt_x"/>
                                          </p:val>
                                        </p:tav>
                                      </p:tavLst>
                                    </p:anim>
                                    <p:anim calcmode="lin" valueType="num">
                                      <p:cBhvr>
                                        <p:cTn id="42" dur="500" fill="hold"/>
                                        <p:tgtEl>
                                          <p:spTgt spid="674"/>
                                        </p:tgtEl>
                                        <p:attrNameLst>
                                          <p:attrName>ppt_y</p:attrName>
                                        </p:attrNameLst>
                                      </p:cBhvr>
                                      <p:tavLst>
                                        <p:tav tm="0">
                                          <p:val>
                                            <p:strVal val="#ppt_y"/>
                                          </p:val>
                                        </p:tav>
                                        <p:tav tm="100000">
                                          <p:val>
                                            <p:strVal val="#ppt_y"/>
                                          </p:val>
                                        </p:tav>
                                      </p:tavLst>
                                    </p:anim>
                                  </p:childTnLst>
                                </p:cTn>
                              </p:par>
                            </p:childTnLst>
                          </p:cTn>
                        </p:par>
                        <p:par>
                          <p:cTn id="43" fill="hold">
                            <p:stCondLst>
                              <p:cond delay="2500"/>
                            </p:stCondLst>
                            <p:childTnLst>
                              <p:par>
                                <p:cTn id="44" presetID="23" presetClass="entr" presetSubtype="16" fill="hold" grpId="0" nodeType="afterEffect">
                                  <p:stCondLst>
                                    <p:cond delay="0"/>
                                  </p:stCondLst>
                                  <p:iterate>
                                    <p:tmAbs val="0"/>
                                  </p:iterate>
                                  <p:childTnLst>
                                    <p:set>
                                      <p:cBhvr>
                                        <p:cTn id="45" fill="hold"/>
                                        <p:tgtEl>
                                          <p:spTgt spid="662"/>
                                        </p:tgtEl>
                                        <p:attrNameLst>
                                          <p:attrName>style.visibility</p:attrName>
                                        </p:attrNameLst>
                                      </p:cBhvr>
                                      <p:to>
                                        <p:strVal val="visible"/>
                                      </p:to>
                                    </p:set>
                                    <p:anim calcmode="lin" valueType="num">
                                      <p:cBhvr>
                                        <p:cTn id="46" dur="500" fill="hold"/>
                                        <p:tgtEl>
                                          <p:spTgt spid="662"/>
                                        </p:tgtEl>
                                        <p:attrNameLst>
                                          <p:attrName>ppt_w</p:attrName>
                                        </p:attrNameLst>
                                      </p:cBhvr>
                                      <p:tavLst>
                                        <p:tav tm="0">
                                          <p:val>
                                            <p:fltVal val="0"/>
                                          </p:val>
                                        </p:tav>
                                        <p:tav tm="100000">
                                          <p:val>
                                            <p:strVal val="#ppt_w"/>
                                          </p:val>
                                        </p:tav>
                                      </p:tavLst>
                                    </p:anim>
                                    <p:anim calcmode="lin" valueType="num">
                                      <p:cBhvr>
                                        <p:cTn id="47" dur="500" fill="hold"/>
                                        <p:tgtEl>
                                          <p:spTgt spid="662"/>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23" presetClass="entr" presetSubtype="16" fill="hold" grpId="0" nodeType="clickEffect">
                                  <p:stCondLst>
                                    <p:cond delay="0"/>
                                  </p:stCondLst>
                                  <p:iterate>
                                    <p:tmAbs val="0"/>
                                  </p:iterate>
                                  <p:childTnLst>
                                    <p:set>
                                      <p:cBhvr>
                                        <p:cTn id="51" fill="hold"/>
                                        <p:tgtEl>
                                          <p:spTgt spid="668"/>
                                        </p:tgtEl>
                                        <p:attrNameLst>
                                          <p:attrName>style.visibility</p:attrName>
                                        </p:attrNameLst>
                                      </p:cBhvr>
                                      <p:to>
                                        <p:strVal val="visible"/>
                                      </p:to>
                                    </p:set>
                                    <p:anim calcmode="lin" valueType="num">
                                      <p:cBhvr>
                                        <p:cTn id="52" dur="500" fill="hold"/>
                                        <p:tgtEl>
                                          <p:spTgt spid="668"/>
                                        </p:tgtEl>
                                        <p:attrNameLst>
                                          <p:attrName>ppt_w</p:attrName>
                                        </p:attrNameLst>
                                      </p:cBhvr>
                                      <p:tavLst>
                                        <p:tav tm="0">
                                          <p:val>
                                            <p:fltVal val="0"/>
                                          </p:val>
                                        </p:tav>
                                        <p:tav tm="100000">
                                          <p:val>
                                            <p:strVal val="#ppt_w"/>
                                          </p:val>
                                        </p:tav>
                                      </p:tavLst>
                                    </p:anim>
                                    <p:anim calcmode="lin" valueType="num">
                                      <p:cBhvr>
                                        <p:cTn id="53" dur="500" fill="hold"/>
                                        <p:tgtEl>
                                          <p:spTgt spid="668"/>
                                        </p:tgtEl>
                                        <p:attrNameLst>
                                          <p:attrName>ppt_h</p:attrName>
                                        </p:attrNameLst>
                                      </p:cBhvr>
                                      <p:tavLst>
                                        <p:tav tm="0">
                                          <p:val>
                                            <p:fltVal val="0"/>
                                          </p:val>
                                        </p:tav>
                                        <p:tav tm="100000">
                                          <p:val>
                                            <p:strVal val="#ppt_h"/>
                                          </p:val>
                                        </p:tav>
                                      </p:tavLst>
                                    </p:anim>
                                  </p:childTnLst>
                                </p:cTn>
                              </p:par>
                            </p:childTnLst>
                          </p:cTn>
                        </p:par>
                        <p:par>
                          <p:cTn id="54" fill="hold">
                            <p:stCondLst>
                              <p:cond delay="500"/>
                            </p:stCondLst>
                            <p:childTnLst>
                              <p:par>
                                <p:cTn id="55" presetID="23" presetClass="entr" presetSubtype="16" fill="hold" grpId="0" nodeType="afterEffect">
                                  <p:stCondLst>
                                    <p:cond delay="0"/>
                                  </p:stCondLst>
                                  <p:iterate>
                                    <p:tmAbs val="0"/>
                                  </p:iterate>
                                  <p:childTnLst>
                                    <p:set>
                                      <p:cBhvr>
                                        <p:cTn id="56" fill="hold"/>
                                        <p:tgtEl>
                                          <p:spTgt spid="671"/>
                                        </p:tgtEl>
                                        <p:attrNameLst>
                                          <p:attrName>style.visibility</p:attrName>
                                        </p:attrNameLst>
                                      </p:cBhvr>
                                      <p:to>
                                        <p:strVal val="visible"/>
                                      </p:to>
                                    </p:set>
                                    <p:anim calcmode="lin" valueType="num">
                                      <p:cBhvr>
                                        <p:cTn id="57" dur="500" fill="hold"/>
                                        <p:tgtEl>
                                          <p:spTgt spid="671"/>
                                        </p:tgtEl>
                                        <p:attrNameLst>
                                          <p:attrName>ppt_w</p:attrName>
                                        </p:attrNameLst>
                                      </p:cBhvr>
                                      <p:tavLst>
                                        <p:tav tm="0">
                                          <p:val>
                                            <p:fltVal val="0"/>
                                          </p:val>
                                        </p:tav>
                                        <p:tav tm="100000">
                                          <p:val>
                                            <p:strVal val="#ppt_w"/>
                                          </p:val>
                                        </p:tav>
                                      </p:tavLst>
                                    </p:anim>
                                    <p:anim calcmode="lin" valueType="num">
                                      <p:cBhvr>
                                        <p:cTn id="58" dur="500" fill="hold"/>
                                        <p:tgtEl>
                                          <p:spTgt spid="671"/>
                                        </p:tgtEl>
                                        <p:attrNameLst>
                                          <p:attrName>ppt_h</p:attrName>
                                        </p:attrNameLst>
                                      </p:cBhvr>
                                      <p:tavLst>
                                        <p:tav tm="0">
                                          <p:val>
                                            <p:fltVal val="0"/>
                                          </p:val>
                                        </p:tav>
                                        <p:tav tm="100000">
                                          <p:val>
                                            <p:strVal val="#ppt_h"/>
                                          </p:val>
                                        </p:tav>
                                      </p:tavLst>
                                    </p:anim>
                                  </p:childTnLst>
                                </p:cTn>
                              </p:par>
                            </p:childTnLst>
                          </p:cTn>
                        </p:par>
                        <p:par>
                          <p:cTn id="59" fill="hold">
                            <p:stCondLst>
                              <p:cond delay="1000"/>
                            </p:stCondLst>
                            <p:childTnLst>
                              <p:par>
                                <p:cTn id="60" presetID="2" presetClass="entr" presetSubtype="8" fill="hold" grpId="0" nodeType="afterEffect">
                                  <p:stCondLst>
                                    <p:cond delay="0"/>
                                  </p:stCondLst>
                                  <p:iterate>
                                    <p:tmAbs val="0"/>
                                  </p:iterate>
                                  <p:childTnLst>
                                    <p:set>
                                      <p:cBhvr>
                                        <p:cTn id="61" fill="hold"/>
                                        <p:tgtEl>
                                          <p:spTgt spid="676"/>
                                        </p:tgtEl>
                                        <p:attrNameLst>
                                          <p:attrName>style.visibility</p:attrName>
                                        </p:attrNameLst>
                                      </p:cBhvr>
                                      <p:to>
                                        <p:strVal val="visible"/>
                                      </p:to>
                                    </p:set>
                                    <p:anim calcmode="lin" valueType="num">
                                      <p:cBhvr>
                                        <p:cTn id="62" dur="500" fill="hold"/>
                                        <p:tgtEl>
                                          <p:spTgt spid="676"/>
                                        </p:tgtEl>
                                        <p:attrNameLst>
                                          <p:attrName>ppt_x</p:attrName>
                                        </p:attrNameLst>
                                      </p:cBhvr>
                                      <p:tavLst>
                                        <p:tav tm="0">
                                          <p:val>
                                            <p:strVal val="0-#ppt_w/2"/>
                                          </p:val>
                                        </p:tav>
                                        <p:tav tm="100000">
                                          <p:val>
                                            <p:strVal val="#ppt_x"/>
                                          </p:val>
                                        </p:tav>
                                      </p:tavLst>
                                    </p:anim>
                                    <p:anim calcmode="lin" valueType="num">
                                      <p:cBhvr>
                                        <p:cTn id="63" dur="500" fill="hold"/>
                                        <p:tgtEl>
                                          <p:spTgt spid="676"/>
                                        </p:tgtEl>
                                        <p:attrNameLst>
                                          <p:attrName>ppt_y</p:attrName>
                                        </p:attrNameLst>
                                      </p:cBhvr>
                                      <p:tavLst>
                                        <p:tav tm="0">
                                          <p:val>
                                            <p:strVal val="#ppt_y"/>
                                          </p:val>
                                        </p:tav>
                                        <p:tav tm="100000">
                                          <p:val>
                                            <p:strVal val="#ppt_y"/>
                                          </p:val>
                                        </p:tav>
                                      </p:tavLst>
                                    </p:anim>
                                  </p:childTnLst>
                                </p:cTn>
                              </p:par>
                            </p:childTnLst>
                          </p:cTn>
                        </p:par>
                        <p:par>
                          <p:cTn id="64" fill="hold">
                            <p:stCondLst>
                              <p:cond delay="1500"/>
                            </p:stCondLst>
                            <p:childTnLst>
                              <p:par>
                                <p:cTn id="65" presetID="23" presetClass="entr" presetSubtype="16" fill="hold" grpId="0" nodeType="afterEffect">
                                  <p:stCondLst>
                                    <p:cond delay="0"/>
                                  </p:stCondLst>
                                  <p:iterate>
                                    <p:tmAbs val="0"/>
                                  </p:iterate>
                                  <p:childTnLst>
                                    <p:set>
                                      <p:cBhvr>
                                        <p:cTn id="66" fill="hold"/>
                                        <p:tgtEl>
                                          <p:spTgt spid="661"/>
                                        </p:tgtEl>
                                        <p:attrNameLst>
                                          <p:attrName>style.visibility</p:attrName>
                                        </p:attrNameLst>
                                      </p:cBhvr>
                                      <p:to>
                                        <p:strVal val="visible"/>
                                      </p:to>
                                    </p:set>
                                    <p:anim calcmode="lin" valueType="num">
                                      <p:cBhvr>
                                        <p:cTn id="67" dur="500" fill="hold"/>
                                        <p:tgtEl>
                                          <p:spTgt spid="661"/>
                                        </p:tgtEl>
                                        <p:attrNameLst>
                                          <p:attrName>ppt_w</p:attrName>
                                        </p:attrNameLst>
                                      </p:cBhvr>
                                      <p:tavLst>
                                        <p:tav tm="0">
                                          <p:val>
                                            <p:fltVal val="0"/>
                                          </p:val>
                                        </p:tav>
                                        <p:tav tm="100000">
                                          <p:val>
                                            <p:strVal val="#ppt_w"/>
                                          </p:val>
                                        </p:tav>
                                      </p:tavLst>
                                    </p:anim>
                                    <p:anim calcmode="lin" valueType="num">
                                      <p:cBhvr>
                                        <p:cTn id="68" dur="500" fill="hold"/>
                                        <p:tgtEl>
                                          <p:spTgt spid="661"/>
                                        </p:tgtEl>
                                        <p:attrNameLst>
                                          <p:attrName>ppt_h</p:attrName>
                                        </p:attrNameLst>
                                      </p:cBhvr>
                                      <p:tavLst>
                                        <p:tav tm="0">
                                          <p:val>
                                            <p:fltVal val="0"/>
                                          </p:val>
                                        </p:tav>
                                        <p:tav tm="100000">
                                          <p:val>
                                            <p:strVal val="#ppt_h"/>
                                          </p:val>
                                        </p:tav>
                                      </p:tavLst>
                                    </p:anim>
                                  </p:childTnLst>
                                </p:cTn>
                              </p:par>
                            </p:childTnLst>
                          </p:cTn>
                        </p:par>
                      </p:childTnLst>
                    </p:cTn>
                  </p:par>
                  <p:par>
                    <p:cTn id="69" fill="hold">
                      <p:stCondLst>
                        <p:cond delay="indefinite"/>
                      </p:stCondLst>
                      <p:childTnLst>
                        <p:par>
                          <p:cTn id="70" fill="hold">
                            <p:stCondLst>
                              <p:cond delay="0"/>
                            </p:stCondLst>
                            <p:childTnLst>
                              <p:par>
                                <p:cTn id="71" presetID="23" presetClass="entr" presetSubtype="16" fill="hold" grpId="0" nodeType="clickEffect">
                                  <p:stCondLst>
                                    <p:cond delay="0"/>
                                  </p:stCondLst>
                                  <p:iterate>
                                    <p:tmAbs val="0"/>
                                  </p:iterate>
                                  <p:childTnLst>
                                    <p:set>
                                      <p:cBhvr>
                                        <p:cTn id="72" fill="hold"/>
                                        <p:tgtEl>
                                          <p:spTgt spid="669"/>
                                        </p:tgtEl>
                                        <p:attrNameLst>
                                          <p:attrName>style.visibility</p:attrName>
                                        </p:attrNameLst>
                                      </p:cBhvr>
                                      <p:to>
                                        <p:strVal val="visible"/>
                                      </p:to>
                                    </p:set>
                                    <p:anim calcmode="lin" valueType="num">
                                      <p:cBhvr>
                                        <p:cTn id="73" dur="500" fill="hold"/>
                                        <p:tgtEl>
                                          <p:spTgt spid="669"/>
                                        </p:tgtEl>
                                        <p:attrNameLst>
                                          <p:attrName>ppt_w</p:attrName>
                                        </p:attrNameLst>
                                      </p:cBhvr>
                                      <p:tavLst>
                                        <p:tav tm="0">
                                          <p:val>
                                            <p:fltVal val="0"/>
                                          </p:val>
                                        </p:tav>
                                        <p:tav tm="100000">
                                          <p:val>
                                            <p:strVal val="#ppt_w"/>
                                          </p:val>
                                        </p:tav>
                                      </p:tavLst>
                                    </p:anim>
                                    <p:anim calcmode="lin" valueType="num">
                                      <p:cBhvr>
                                        <p:cTn id="74" dur="500" fill="hold"/>
                                        <p:tgtEl>
                                          <p:spTgt spid="669"/>
                                        </p:tgtEl>
                                        <p:attrNameLst>
                                          <p:attrName>ppt_h</p:attrName>
                                        </p:attrNameLst>
                                      </p:cBhvr>
                                      <p:tavLst>
                                        <p:tav tm="0">
                                          <p:val>
                                            <p:fltVal val="0"/>
                                          </p:val>
                                        </p:tav>
                                        <p:tav tm="100000">
                                          <p:val>
                                            <p:strVal val="#ppt_h"/>
                                          </p:val>
                                        </p:tav>
                                      </p:tavLst>
                                    </p:anim>
                                  </p:childTnLst>
                                </p:cTn>
                              </p:par>
                            </p:childTnLst>
                          </p:cTn>
                        </p:par>
                        <p:par>
                          <p:cTn id="75" fill="hold">
                            <p:stCondLst>
                              <p:cond delay="500"/>
                            </p:stCondLst>
                            <p:childTnLst>
                              <p:par>
                                <p:cTn id="76" presetID="23" presetClass="entr" presetSubtype="16" fill="hold" grpId="0" nodeType="afterEffect">
                                  <p:stCondLst>
                                    <p:cond delay="0"/>
                                  </p:stCondLst>
                                  <p:iterate>
                                    <p:tmAbs val="0"/>
                                  </p:iterate>
                                  <p:childTnLst>
                                    <p:set>
                                      <p:cBhvr>
                                        <p:cTn id="77" fill="hold"/>
                                        <p:tgtEl>
                                          <p:spTgt spid="670"/>
                                        </p:tgtEl>
                                        <p:attrNameLst>
                                          <p:attrName>style.visibility</p:attrName>
                                        </p:attrNameLst>
                                      </p:cBhvr>
                                      <p:to>
                                        <p:strVal val="visible"/>
                                      </p:to>
                                    </p:set>
                                    <p:anim calcmode="lin" valueType="num">
                                      <p:cBhvr>
                                        <p:cTn id="78" dur="750" fill="hold"/>
                                        <p:tgtEl>
                                          <p:spTgt spid="670"/>
                                        </p:tgtEl>
                                        <p:attrNameLst>
                                          <p:attrName>ppt_w</p:attrName>
                                        </p:attrNameLst>
                                      </p:cBhvr>
                                      <p:tavLst>
                                        <p:tav tm="0">
                                          <p:val>
                                            <p:fltVal val="0"/>
                                          </p:val>
                                        </p:tav>
                                        <p:tav tm="100000">
                                          <p:val>
                                            <p:strVal val="#ppt_w"/>
                                          </p:val>
                                        </p:tav>
                                      </p:tavLst>
                                    </p:anim>
                                    <p:anim calcmode="lin" valueType="num">
                                      <p:cBhvr>
                                        <p:cTn id="79" dur="750" fill="hold"/>
                                        <p:tgtEl>
                                          <p:spTgt spid="670"/>
                                        </p:tgtEl>
                                        <p:attrNameLst>
                                          <p:attrName>ppt_h</p:attrName>
                                        </p:attrNameLst>
                                      </p:cBhvr>
                                      <p:tavLst>
                                        <p:tav tm="0">
                                          <p:val>
                                            <p:fltVal val="0"/>
                                          </p:val>
                                        </p:tav>
                                        <p:tav tm="100000">
                                          <p:val>
                                            <p:strVal val="#ppt_h"/>
                                          </p:val>
                                        </p:tav>
                                      </p:tavLst>
                                    </p:anim>
                                  </p:childTnLst>
                                </p:cTn>
                              </p:par>
                            </p:childTnLst>
                          </p:cTn>
                        </p:par>
                        <p:par>
                          <p:cTn id="80" fill="hold">
                            <p:stCondLst>
                              <p:cond delay="1250"/>
                            </p:stCondLst>
                            <p:childTnLst>
                              <p:par>
                                <p:cTn id="81" presetID="2" presetClass="entr" presetSubtype="8" fill="hold" grpId="0" nodeType="afterEffect">
                                  <p:stCondLst>
                                    <p:cond delay="0"/>
                                  </p:stCondLst>
                                  <p:iterate>
                                    <p:tmAbs val="0"/>
                                  </p:iterate>
                                  <p:childTnLst>
                                    <p:set>
                                      <p:cBhvr>
                                        <p:cTn id="82" fill="hold"/>
                                        <p:tgtEl>
                                          <p:spTgt spid="675"/>
                                        </p:tgtEl>
                                        <p:attrNameLst>
                                          <p:attrName>style.visibility</p:attrName>
                                        </p:attrNameLst>
                                      </p:cBhvr>
                                      <p:to>
                                        <p:strVal val="visible"/>
                                      </p:to>
                                    </p:set>
                                    <p:anim calcmode="lin" valueType="num">
                                      <p:cBhvr>
                                        <p:cTn id="83" dur="500" fill="hold"/>
                                        <p:tgtEl>
                                          <p:spTgt spid="675"/>
                                        </p:tgtEl>
                                        <p:attrNameLst>
                                          <p:attrName>ppt_x</p:attrName>
                                        </p:attrNameLst>
                                      </p:cBhvr>
                                      <p:tavLst>
                                        <p:tav tm="0">
                                          <p:val>
                                            <p:strVal val="0-#ppt_w/2"/>
                                          </p:val>
                                        </p:tav>
                                        <p:tav tm="100000">
                                          <p:val>
                                            <p:strVal val="#ppt_x"/>
                                          </p:val>
                                        </p:tav>
                                      </p:tavLst>
                                    </p:anim>
                                    <p:anim calcmode="lin" valueType="num">
                                      <p:cBhvr>
                                        <p:cTn id="84" dur="500" fill="hold"/>
                                        <p:tgtEl>
                                          <p:spTgt spid="675"/>
                                        </p:tgtEl>
                                        <p:attrNameLst>
                                          <p:attrName>ppt_y</p:attrName>
                                        </p:attrNameLst>
                                      </p:cBhvr>
                                      <p:tavLst>
                                        <p:tav tm="0">
                                          <p:val>
                                            <p:strVal val="#ppt_y"/>
                                          </p:val>
                                        </p:tav>
                                        <p:tav tm="100000">
                                          <p:val>
                                            <p:strVal val="#ppt_y"/>
                                          </p:val>
                                        </p:tav>
                                      </p:tavLst>
                                    </p:anim>
                                  </p:childTnLst>
                                </p:cTn>
                              </p:par>
                            </p:childTnLst>
                          </p:cTn>
                        </p:par>
                        <p:par>
                          <p:cTn id="85" fill="hold">
                            <p:stCondLst>
                              <p:cond delay="1750"/>
                            </p:stCondLst>
                            <p:childTnLst>
                              <p:par>
                                <p:cTn id="86" presetID="23" presetClass="entr" presetSubtype="16" fill="hold" grpId="0" nodeType="afterEffect">
                                  <p:stCondLst>
                                    <p:cond delay="0"/>
                                  </p:stCondLst>
                                  <p:iterate>
                                    <p:tmAbs val="0"/>
                                  </p:iterate>
                                  <p:childTnLst>
                                    <p:set>
                                      <p:cBhvr>
                                        <p:cTn id="87" fill="hold"/>
                                        <p:tgtEl>
                                          <p:spTgt spid="660"/>
                                        </p:tgtEl>
                                        <p:attrNameLst>
                                          <p:attrName>style.visibility</p:attrName>
                                        </p:attrNameLst>
                                      </p:cBhvr>
                                      <p:to>
                                        <p:strVal val="visible"/>
                                      </p:to>
                                    </p:set>
                                    <p:anim calcmode="lin" valueType="num">
                                      <p:cBhvr>
                                        <p:cTn id="88" dur="500" fill="hold"/>
                                        <p:tgtEl>
                                          <p:spTgt spid="660"/>
                                        </p:tgtEl>
                                        <p:attrNameLst>
                                          <p:attrName>ppt_w</p:attrName>
                                        </p:attrNameLst>
                                      </p:cBhvr>
                                      <p:tavLst>
                                        <p:tav tm="0">
                                          <p:val>
                                            <p:fltVal val="0"/>
                                          </p:val>
                                        </p:tav>
                                        <p:tav tm="100000">
                                          <p:val>
                                            <p:strVal val="#ppt_w"/>
                                          </p:val>
                                        </p:tav>
                                      </p:tavLst>
                                    </p:anim>
                                    <p:anim calcmode="lin" valueType="num">
                                      <p:cBhvr>
                                        <p:cTn id="89" dur="500" fill="hold"/>
                                        <p:tgtEl>
                                          <p:spTgt spid="660"/>
                                        </p:tgtEl>
                                        <p:attrNameLst>
                                          <p:attrName>ppt_h</p:attrName>
                                        </p:attrNameLst>
                                      </p:cBhvr>
                                      <p:tavLst>
                                        <p:tav tm="0">
                                          <p:val>
                                            <p:fltVal val="0"/>
                                          </p:val>
                                        </p:tav>
                                        <p:tav tm="100000">
                                          <p:val>
                                            <p:strVal val="#ppt_h"/>
                                          </p:val>
                                        </p:tav>
                                      </p:tavLst>
                                    </p:anim>
                                  </p:childTnLst>
                                </p:cTn>
                              </p:par>
                            </p:childTnLst>
                          </p:cTn>
                        </p:par>
                      </p:childTnLst>
                    </p:cTn>
                  </p:par>
                  <p:par>
                    <p:cTn id="90" fill="hold">
                      <p:stCondLst>
                        <p:cond delay="indefinite"/>
                      </p:stCondLst>
                      <p:childTnLst>
                        <p:par>
                          <p:cTn id="91" fill="hold">
                            <p:stCondLst>
                              <p:cond delay="0"/>
                            </p:stCondLst>
                            <p:childTnLst>
                              <p:par>
                                <p:cTn id="92" presetID="23" presetClass="entr" presetSubtype="16" fill="hold" grpId="0" nodeType="clickEffect">
                                  <p:stCondLst>
                                    <p:cond delay="0"/>
                                  </p:stCondLst>
                                  <p:iterate>
                                    <p:tmAbs val="0"/>
                                  </p:iterate>
                                  <p:childTnLst>
                                    <p:set>
                                      <p:cBhvr>
                                        <p:cTn id="93" fill="hold"/>
                                        <p:tgtEl>
                                          <p:spTgt spid="677"/>
                                        </p:tgtEl>
                                        <p:attrNameLst>
                                          <p:attrName>style.visibility</p:attrName>
                                        </p:attrNameLst>
                                      </p:cBhvr>
                                      <p:to>
                                        <p:strVal val="visible"/>
                                      </p:to>
                                    </p:set>
                                    <p:anim calcmode="lin" valueType="num">
                                      <p:cBhvr>
                                        <p:cTn id="94" dur="600" fill="hold"/>
                                        <p:tgtEl>
                                          <p:spTgt spid="677"/>
                                        </p:tgtEl>
                                        <p:attrNameLst>
                                          <p:attrName>ppt_w</p:attrName>
                                        </p:attrNameLst>
                                      </p:cBhvr>
                                      <p:tavLst>
                                        <p:tav tm="0">
                                          <p:val>
                                            <p:fltVal val="0"/>
                                          </p:val>
                                        </p:tav>
                                        <p:tav tm="100000">
                                          <p:val>
                                            <p:strVal val="#ppt_w"/>
                                          </p:val>
                                        </p:tav>
                                      </p:tavLst>
                                    </p:anim>
                                    <p:anim calcmode="lin" valueType="num">
                                      <p:cBhvr>
                                        <p:cTn id="95" dur="600" fill="hold"/>
                                        <p:tgtEl>
                                          <p:spTgt spid="677"/>
                                        </p:tgtEl>
                                        <p:attrNameLst>
                                          <p:attrName>ppt_h</p:attrName>
                                        </p:attrNameLst>
                                      </p:cBhvr>
                                      <p:tavLst>
                                        <p:tav tm="0">
                                          <p:val>
                                            <p:fltVal val="0"/>
                                          </p:val>
                                        </p:tav>
                                        <p:tav tm="100000">
                                          <p:val>
                                            <p:strVal val="#ppt_h"/>
                                          </p:val>
                                        </p:tav>
                                      </p:tavLst>
                                    </p:anim>
                                  </p:childTnLst>
                                </p:cTn>
                              </p:par>
                            </p:childTnLst>
                          </p:cTn>
                        </p:par>
                      </p:childTnLst>
                    </p:cTn>
                  </p:par>
                  <p:par>
                    <p:cTn id="96" fill="hold">
                      <p:stCondLst>
                        <p:cond delay="indefinite"/>
                      </p:stCondLst>
                      <p:childTnLst>
                        <p:par>
                          <p:cTn id="97" fill="hold">
                            <p:stCondLst>
                              <p:cond delay="0"/>
                            </p:stCondLst>
                            <p:childTnLst>
                              <p:par>
                                <p:cTn id="98" presetID="15" presetClass="entr" presetSubtype="8" fill="hold" grpId="0" nodeType="clickEffect">
                                  <p:stCondLst>
                                    <p:cond delay="0"/>
                                  </p:stCondLst>
                                  <p:iterate>
                                    <p:tmAbs val="0"/>
                                  </p:iterate>
                                  <p:childTnLst>
                                    <p:set>
                                      <p:cBhvr>
                                        <p:cTn id="99" fill="hold"/>
                                        <p:tgtEl>
                                          <p:spTgt spid="687"/>
                                        </p:tgtEl>
                                        <p:attrNameLst>
                                          <p:attrName>style.visibility</p:attrName>
                                        </p:attrNameLst>
                                      </p:cBhvr>
                                      <p:to>
                                        <p:strVal val="visible"/>
                                      </p:to>
                                    </p:set>
                                    <p:anim calcmode="lin" valueType="num">
                                      <p:cBhvr>
                                        <p:cTn id="100" dur="500" fill="hold"/>
                                        <p:tgtEl>
                                          <p:spTgt spid="687"/>
                                        </p:tgtEl>
                                        <p:attrNameLst>
                                          <p:attrName>ppt_w</p:attrName>
                                        </p:attrNameLst>
                                      </p:cBhvr>
                                      <p:tavLst>
                                        <p:tav tm="0">
                                          <p:val>
                                            <p:fltVal val="0"/>
                                          </p:val>
                                        </p:tav>
                                        <p:tav tm="100000">
                                          <p:val>
                                            <p:strVal val="#ppt_w"/>
                                          </p:val>
                                        </p:tav>
                                      </p:tavLst>
                                    </p:anim>
                                    <p:anim calcmode="lin" valueType="num">
                                      <p:cBhvr>
                                        <p:cTn id="101" dur="500" fill="hold"/>
                                        <p:tgtEl>
                                          <p:spTgt spid="687"/>
                                        </p:tgtEl>
                                        <p:attrNameLst>
                                          <p:attrName>ppt_h</p:attrName>
                                        </p:attrNameLst>
                                      </p:cBhvr>
                                      <p:tavLst>
                                        <p:tav tm="0">
                                          <p:val>
                                            <p:fltVal val="0"/>
                                          </p:val>
                                        </p:tav>
                                        <p:tav tm="100000">
                                          <p:val>
                                            <p:strVal val="#ppt_h"/>
                                          </p:val>
                                        </p:tav>
                                      </p:tavLst>
                                    </p:anim>
                                    <p:anim calcmode="lin" valueType="num">
                                      <p:cBhvr>
                                        <p:cTn id="102" dur="500" fill="hold"/>
                                        <p:tgtEl>
                                          <p:spTgt spid="687"/>
                                        </p:tgtEl>
                                        <p:attrNameLst>
                                          <p:attrName>ppt_x</p:attrName>
                                        </p:attrNameLst>
                                      </p:cBhvr>
                                      <p:tavLst>
                                        <p:tav tm="0" fmla="#ppt_x+(cos(-2*pi*(1-$))*-#ppt_x-sin(-2*pi*(1-$))*(1-#ppt_y))*(1-$)">
                                          <p:val>
                                            <p:fltVal val="0"/>
                                          </p:val>
                                        </p:tav>
                                        <p:tav tm="100000">
                                          <p:val>
                                            <p:fltVal val="1"/>
                                          </p:val>
                                        </p:tav>
                                      </p:tavLst>
                                    </p:anim>
                                    <p:anim calcmode="lin" valueType="num">
                                      <p:cBhvr>
                                        <p:cTn id="103" dur="500" fill="hold"/>
                                        <p:tgtEl>
                                          <p:spTgt spid="687"/>
                                        </p:tgtEl>
                                        <p:attrNameLst>
                                          <p:attrName>ppt_y</p:attrName>
                                        </p:attrNameLst>
                                      </p:cBhvr>
                                      <p:tavLst>
                                        <p:tav tm="0" fmla="#ppt_y+(sin(-2*pi*(1-$))*-#ppt_x+cos(-2*pi*(1-$))*(1-#ppt_y))*(1-$)">
                                          <p:val>
                                            <p:fltVal val="0"/>
                                          </p:val>
                                        </p:tav>
                                        <p:tav tm="100000">
                                          <p:val>
                                            <p:fltVal val="1"/>
                                          </p:val>
                                        </p:tav>
                                      </p:tavLst>
                                    </p:anim>
                                  </p:childTnLst>
                                </p:cTn>
                              </p:par>
                            </p:childTnLst>
                          </p:cTn>
                        </p:par>
                      </p:childTnLst>
                    </p:cTn>
                  </p:par>
                  <p:par>
                    <p:cTn id="104" fill="hold">
                      <p:stCondLst>
                        <p:cond delay="indefinite"/>
                      </p:stCondLst>
                      <p:childTnLst>
                        <p:par>
                          <p:cTn id="105" fill="hold">
                            <p:stCondLst>
                              <p:cond delay="0"/>
                            </p:stCondLst>
                            <p:childTnLst>
                              <p:par>
                                <p:cTn id="106" presetID="23" presetClass="entr" presetSubtype="16" fill="hold" grpId="0" nodeType="clickEffect">
                                  <p:stCondLst>
                                    <p:cond delay="0"/>
                                  </p:stCondLst>
                                  <p:iterate>
                                    <p:tmAbs val="0"/>
                                  </p:iterate>
                                  <p:childTnLst>
                                    <p:set>
                                      <p:cBhvr>
                                        <p:cTn id="107" fill="hold"/>
                                        <p:tgtEl>
                                          <p:spTgt spid="678"/>
                                        </p:tgtEl>
                                        <p:attrNameLst>
                                          <p:attrName>style.visibility</p:attrName>
                                        </p:attrNameLst>
                                      </p:cBhvr>
                                      <p:to>
                                        <p:strVal val="visible"/>
                                      </p:to>
                                    </p:set>
                                    <p:anim calcmode="lin" valueType="num">
                                      <p:cBhvr>
                                        <p:cTn id="108" dur="500" fill="hold"/>
                                        <p:tgtEl>
                                          <p:spTgt spid="678"/>
                                        </p:tgtEl>
                                        <p:attrNameLst>
                                          <p:attrName>ppt_w</p:attrName>
                                        </p:attrNameLst>
                                      </p:cBhvr>
                                      <p:tavLst>
                                        <p:tav tm="0">
                                          <p:val>
                                            <p:fltVal val="0"/>
                                          </p:val>
                                        </p:tav>
                                        <p:tav tm="100000">
                                          <p:val>
                                            <p:strVal val="#ppt_w"/>
                                          </p:val>
                                        </p:tav>
                                      </p:tavLst>
                                    </p:anim>
                                    <p:anim calcmode="lin" valueType="num">
                                      <p:cBhvr>
                                        <p:cTn id="109" dur="500" fill="hold"/>
                                        <p:tgtEl>
                                          <p:spTgt spid="678"/>
                                        </p:tgtEl>
                                        <p:attrNameLst>
                                          <p:attrName>ppt_h</p:attrName>
                                        </p:attrNameLst>
                                      </p:cBhvr>
                                      <p:tavLst>
                                        <p:tav tm="0">
                                          <p:val>
                                            <p:fltVal val="0"/>
                                          </p:val>
                                        </p:tav>
                                        <p:tav tm="100000">
                                          <p:val>
                                            <p:strVal val="#ppt_h"/>
                                          </p:val>
                                        </p:tav>
                                      </p:tavLst>
                                    </p:anim>
                                  </p:childTnLst>
                                </p:cTn>
                              </p:par>
                            </p:childTnLst>
                          </p:cTn>
                        </p:par>
                        <p:par>
                          <p:cTn id="110" fill="hold">
                            <p:stCondLst>
                              <p:cond delay="500"/>
                            </p:stCondLst>
                            <p:childTnLst>
                              <p:par>
                                <p:cTn id="111" presetID="23" presetClass="entr" presetSubtype="16" fill="hold" grpId="0" nodeType="afterEffect">
                                  <p:stCondLst>
                                    <p:cond delay="0"/>
                                  </p:stCondLst>
                                  <p:iterate>
                                    <p:tmAbs val="0"/>
                                  </p:iterate>
                                  <p:childTnLst>
                                    <p:set>
                                      <p:cBhvr>
                                        <p:cTn id="112" fill="hold"/>
                                        <p:tgtEl>
                                          <p:spTgt spid="679"/>
                                        </p:tgtEl>
                                        <p:attrNameLst>
                                          <p:attrName>style.visibility</p:attrName>
                                        </p:attrNameLst>
                                      </p:cBhvr>
                                      <p:to>
                                        <p:strVal val="visible"/>
                                      </p:to>
                                    </p:set>
                                    <p:anim calcmode="lin" valueType="num">
                                      <p:cBhvr>
                                        <p:cTn id="113" dur="500" fill="hold"/>
                                        <p:tgtEl>
                                          <p:spTgt spid="679"/>
                                        </p:tgtEl>
                                        <p:attrNameLst>
                                          <p:attrName>ppt_w</p:attrName>
                                        </p:attrNameLst>
                                      </p:cBhvr>
                                      <p:tavLst>
                                        <p:tav tm="0">
                                          <p:val>
                                            <p:fltVal val="0"/>
                                          </p:val>
                                        </p:tav>
                                        <p:tav tm="100000">
                                          <p:val>
                                            <p:strVal val="#ppt_w"/>
                                          </p:val>
                                        </p:tav>
                                      </p:tavLst>
                                    </p:anim>
                                    <p:anim calcmode="lin" valueType="num">
                                      <p:cBhvr>
                                        <p:cTn id="114" dur="500" fill="hold"/>
                                        <p:tgtEl>
                                          <p:spTgt spid="679"/>
                                        </p:tgtEl>
                                        <p:attrNameLst>
                                          <p:attrName>ppt_h</p:attrName>
                                        </p:attrNameLst>
                                      </p:cBhvr>
                                      <p:tavLst>
                                        <p:tav tm="0">
                                          <p:val>
                                            <p:fltVal val="0"/>
                                          </p:val>
                                        </p:tav>
                                        <p:tav tm="100000">
                                          <p:val>
                                            <p:strVal val="#ppt_h"/>
                                          </p:val>
                                        </p:tav>
                                      </p:tavLst>
                                    </p:anim>
                                  </p:childTnLst>
                                </p:cTn>
                              </p:par>
                            </p:childTnLst>
                          </p:cTn>
                        </p:par>
                        <p:par>
                          <p:cTn id="115" fill="hold">
                            <p:stCondLst>
                              <p:cond delay="1000"/>
                            </p:stCondLst>
                            <p:childTnLst>
                              <p:par>
                                <p:cTn id="116" presetID="23" presetClass="entr" presetSubtype="16" fill="hold" grpId="0" nodeType="afterEffect">
                                  <p:stCondLst>
                                    <p:cond delay="0"/>
                                  </p:stCondLst>
                                  <p:iterate>
                                    <p:tmAbs val="0"/>
                                  </p:iterate>
                                  <p:childTnLst>
                                    <p:set>
                                      <p:cBhvr>
                                        <p:cTn id="117" fill="hold"/>
                                        <p:tgtEl>
                                          <p:spTgt spid="680"/>
                                        </p:tgtEl>
                                        <p:attrNameLst>
                                          <p:attrName>style.visibility</p:attrName>
                                        </p:attrNameLst>
                                      </p:cBhvr>
                                      <p:to>
                                        <p:strVal val="visible"/>
                                      </p:to>
                                    </p:set>
                                    <p:anim calcmode="lin" valueType="num">
                                      <p:cBhvr>
                                        <p:cTn id="118" dur="500" fill="hold"/>
                                        <p:tgtEl>
                                          <p:spTgt spid="680"/>
                                        </p:tgtEl>
                                        <p:attrNameLst>
                                          <p:attrName>ppt_w</p:attrName>
                                        </p:attrNameLst>
                                      </p:cBhvr>
                                      <p:tavLst>
                                        <p:tav tm="0">
                                          <p:val>
                                            <p:fltVal val="0"/>
                                          </p:val>
                                        </p:tav>
                                        <p:tav tm="100000">
                                          <p:val>
                                            <p:strVal val="#ppt_w"/>
                                          </p:val>
                                        </p:tav>
                                      </p:tavLst>
                                    </p:anim>
                                    <p:anim calcmode="lin" valueType="num">
                                      <p:cBhvr>
                                        <p:cTn id="119" dur="500" fill="hold"/>
                                        <p:tgtEl>
                                          <p:spTgt spid="680"/>
                                        </p:tgtEl>
                                        <p:attrNameLst>
                                          <p:attrName>ppt_h</p:attrName>
                                        </p:attrNameLst>
                                      </p:cBhvr>
                                      <p:tavLst>
                                        <p:tav tm="0">
                                          <p:val>
                                            <p:fltVal val="0"/>
                                          </p:val>
                                        </p:tav>
                                        <p:tav tm="100000">
                                          <p:val>
                                            <p:strVal val="#ppt_h"/>
                                          </p:val>
                                        </p:tav>
                                      </p:tavLst>
                                    </p:anim>
                                  </p:childTnLst>
                                </p:cTn>
                              </p:par>
                            </p:childTnLst>
                          </p:cTn>
                        </p:par>
                        <p:par>
                          <p:cTn id="120" fill="hold">
                            <p:stCondLst>
                              <p:cond delay="1500"/>
                            </p:stCondLst>
                            <p:childTnLst>
                              <p:par>
                                <p:cTn id="121" presetID="15" presetClass="entr" presetSubtype="8" fill="hold" grpId="0" nodeType="afterEffect">
                                  <p:stCondLst>
                                    <p:cond delay="0"/>
                                  </p:stCondLst>
                                  <p:iterate>
                                    <p:tmAbs val="0"/>
                                  </p:iterate>
                                  <p:childTnLst>
                                    <p:set>
                                      <p:cBhvr>
                                        <p:cTn id="122" fill="hold"/>
                                        <p:tgtEl>
                                          <p:spTgt spid="684"/>
                                        </p:tgtEl>
                                        <p:attrNameLst>
                                          <p:attrName>style.visibility</p:attrName>
                                        </p:attrNameLst>
                                      </p:cBhvr>
                                      <p:to>
                                        <p:strVal val="visible"/>
                                      </p:to>
                                    </p:set>
                                    <p:anim calcmode="lin" valueType="num">
                                      <p:cBhvr>
                                        <p:cTn id="123" dur="500" fill="hold"/>
                                        <p:tgtEl>
                                          <p:spTgt spid="684"/>
                                        </p:tgtEl>
                                        <p:attrNameLst>
                                          <p:attrName>ppt_w</p:attrName>
                                        </p:attrNameLst>
                                      </p:cBhvr>
                                      <p:tavLst>
                                        <p:tav tm="0">
                                          <p:val>
                                            <p:fltVal val="0"/>
                                          </p:val>
                                        </p:tav>
                                        <p:tav tm="100000">
                                          <p:val>
                                            <p:strVal val="#ppt_w"/>
                                          </p:val>
                                        </p:tav>
                                      </p:tavLst>
                                    </p:anim>
                                    <p:anim calcmode="lin" valueType="num">
                                      <p:cBhvr>
                                        <p:cTn id="124" dur="500" fill="hold"/>
                                        <p:tgtEl>
                                          <p:spTgt spid="684"/>
                                        </p:tgtEl>
                                        <p:attrNameLst>
                                          <p:attrName>ppt_h</p:attrName>
                                        </p:attrNameLst>
                                      </p:cBhvr>
                                      <p:tavLst>
                                        <p:tav tm="0">
                                          <p:val>
                                            <p:fltVal val="0"/>
                                          </p:val>
                                        </p:tav>
                                        <p:tav tm="100000">
                                          <p:val>
                                            <p:strVal val="#ppt_h"/>
                                          </p:val>
                                        </p:tav>
                                      </p:tavLst>
                                    </p:anim>
                                    <p:anim calcmode="lin" valueType="num">
                                      <p:cBhvr>
                                        <p:cTn id="125" dur="500" fill="hold"/>
                                        <p:tgtEl>
                                          <p:spTgt spid="684"/>
                                        </p:tgtEl>
                                        <p:attrNameLst>
                                          <p:attrName>ppt_x</p:attrName>
                                        </p:attrNameLst>
                                      </p:cBhvr>
                                      <p:tavLst>
                                        <p:tav tm="0" fmla="#ppt_x+(cos(-2*pi*(1-$))*-#ppt_x-sin(-2*pi*(1-$))*(1-#ppt_y))*(1-$)">
                                          <p:val>
                                            <p:fltVal val="0"/>
                                          </p:val>
                                        </p:tav>
                                        <p:tav tm="100000">
                                          <p:val>
                                            <p:fltVal val="1"/>
                                          </p:val>
                                        </p:tav>
                                      </p:tavLst>
                                    </p:anim>
                                    <p:anim calcmode="lin" valueType="num">
                                      <p:cBhvr>
                                        <p:cTn id="126" dur="500" fill="hold"/>
                                        <p:tgtEl>
                                          <p:spTgt spid="684"/>
                                        </p:tgtEl>
                                        <p:attrNameLst>
                                          <p:attrName>ppt_y</p:attrName>
                                        </p:attrNameLst>
                                      </p:cBhvr>
                                      <p:tavLst>
                                        <p:tav tm="0" fmla="#ppt_y+(sin(-2*pi*(1-$))*-#ppt_x+cos(-2*pi*(1-$))*(1-#ppt_y))*(1-$)">
                                          <p:val>
                                            <p:fltVal val="0"/>
                                          </p:val>
                                        </p:tav>
                                        <p:tav tm="100000">
                                          <p:val>
                                            <p:fltVal val="1"/>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60" grpId="0" animBg="1" advAuto="0"/>
      <p:bldP spid="661" grpId="0" animBg="1" advAuto="0"/>
      <p:bldP spid="662" grpId="0" animBg="1" advAuto="0"/>
      <p:bldP spid="663" grpId="0" animBg="1" advAuto="0"/>
      <p:bldP spid="664" grpId="0" animBg="1" advAuto="0"/>
      <p:bldP spid="665" grpId="0" animBg="1" advAuto="0"/>
      <p:bldP spid="666" grpId="0" animBg="1" advAuto="0"/>
      <p:bldP spid="667" grpId="0" animBg="1" advAuto="0"/>
      <p:bldP spid="668" grpId="0" animBg="1" advAuto="0"/>
      <p:bldP spid="669" grpId="0" animBg="1" advAuto="0"/>
      <p:bldP spid="670" grpId="0" animBg="1" advAuto="0"/>
      <p:bldP spid="671" grpId="0" animBg="1" advAuto="0"/>
      <p:bldP spid="672" grpId="0" animBg="1" advAuto="0"/>
      <p:bldP spid="673" grpId="0" animBg="1" advAuto="0"/>
      <p:bldP spid="674" grpId="0" animBg="1" advAuto="0"/>
      <p:bldP spid="675" grpId="0" animBg="1" advAuto="0"/>
      <p:bldP spid="676" grpId="0" animBg="1" advAuto="0"/>
      <p:bldP spid="677" grpId="0" animBg="1" advAuto="0"/>
      <p:bldP spid="678" grpId="0" animBg="1" advAuto="0"/>
      <p:bldP spid="679" grpId="0" animBg="1" advAuto="0"/>
      <p:bldP spid="680" grpId="0" animBg="1" advAuto="0"/>
      <p:bldP spid="684" grpId="0" animBg="1" advAuto="0"/>
      <p:bldP spid="687" grpId="0" animBg="1" advAuto="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336"/>
        <p:cNvGrpSpPr/>
        <p:nvPr/>
      </p:nvGrpSpPr>
      <p:grpSpPr>
        <a:xfrm>
          <a:off x="0" y="0"/>
          <a:ext cx="0" cy="0"/>
          <a:chOff x="0" y="0"/>
          <a:chExt cx="0" cy="0"/>
        </a:xfrm>
      </p:grpSpPr>
      <p:sp>
        <p:nvSpPr>
          <p:cNvPr id="337" name="Google Shape;337;p15"/>
          <p:cNvSpPr txBox="1">
            <a:spLocks noGrp="1"/>
          </p:cNvSpPr>
          <p:nvPr>
            <p:ph type="title"/>
          </p:nvPr>
        </p:nvSpPr>
        <p:spPr>
          <a:xfrm>
            <a:off x="803523" y="670347"/>
            <a:ext cx="22776955" cy="1280308"/>
          </a:xfrm>
          <a:prstGeom prst="rect">
            <a:avLst/>
          </a:prstGeom>
          <a:noFill/>
          <a:ln>
            <a:noFill/>
          </a:ln>
        </p:spPr>
        <p:txBody>
          <a:bodyPr spcFirstLastPara="1" wrap="square" lIns="243800" tIns="121867" rIns="243800" bIns="121867" anchor="ctr" anchorCtr="0">
            <a:spAutoFit/>
          </a:bodyPr>
          <a:lstStyle/>
          <a:p>
            <a:pPr rtl="0">
              <a:buSzPts val="2800"/>
            </a:pPr>
            <a:r>
              <a:rPr lang="en-US" sz="7467" dirty="0"/>
              <a:t>PART TIME V.S CAREER CHANGE</a:t>
            </a:r>
            <a:endParaRPr dirty="0"/>
          </a:p>
        </p:txBody>
      </p:sp>
      <p:sp>
        <p:nvSpPr>
          <p:cNvPr id="338" name="Google Shape;338;p15"/>
          <p:cNvSpPr txBox="1">
            <a:spLocks noGrp="1"/>
          </p:cNvSpPr>
          <p:nvPr>
            <p:ph type="sldNum" idx="12"/>
          </p:nvPr>
        </p:nvSpPr>
        <p:spPr>
          <a:xfrm>
            <a:off x="110003" y="12975453"/>
            <a:ext cx="1109200" cy="730251"/>
          </a:xfrm>
          <a:prstGeom prst="rect">
            <a:avLst/>
          </a:prstGeom>
          <a:noFill/>
          <a:ln>
            <a:noFill/>
          </a:ln>
        </p:spPr>
        <p:txBody>
          <a:bodyPr spcFirstLastPara="1" wrap="square" lIns="243800" tIns="121867" rIns="243800" bIns="121867" anchor="ctr" anchorCtr="0">
            <a:noAutofit/>
          </a:bodyPr>
          <a:lstStyle/>
          <a:p>
            <a:fld id="{00000000-1234-1234-1234-123412341234}" type="slidenum">
              <a:rPr lang="en-US"/>
              <a:pPr/>
              <a:t>18</a:t>
            </a:fld>
            <a:endParaRPr/>
          </a:p>
        </p:txBody>
      </p:sp>
      <p:sp>
        <p:nvSpPr>
          <p:cNvPr id="339" name="Google Shape;339;p15"/>
          <p:cNvSpPr txBox="1"/>
          <p:nvPr/>
        </p:nvSpPr>
        <p:spPr>
          <a:xfrm>
            <a:off x="985048" y="3323593"/>
            <a:ext cx="11101829" cy="7877539"/>
          </a:xfrm>
          <a:prstGeom prst="rect">
            <a:avLst/>
          </a:prstGeom>
          <a:noFill/>
          <a:ln>
            <a:noFill/>
          </a:ln>
        </p:spPr>
        <p:txBody>
          <a:bodyPr spcFirstLastPara="1" wrap="square" lIns="243800" tIns="121867" rIns="243800" bIns="121867" anchor="t" anchorCtr="0">
            <a:normAutofit/>
          </a:bodyPr>
          <a:lstStyle/>
          <a:p>
            <a:pPr>
              <a:lnSpc>
                <a:spcPct val="113333"/>
              </a:lnSpc>
              <a:buClr>
                <a:schemeClr val="dk1"/>
              </a:buClr>
              <a:buSzPts val="1500"/>
            </a:pPr>
            <a:r>
              <a:rPr lang="en-US" sz="4000">
                <a:solidFill>
                  <a:schemeClr val="dk1"/>
                </a:solidFill>
                <a:latin typeface="Helvetica Neue"/>
                <a:ea typeface="Helvetica Neue"/>
                <a:cs typeface="Helvetica Neue"/>
                <a:sym typeface="Helvetica Neue"/>
              </a:rPr>
              <a:t>Obtain your State and Federal licenses.</a:t>
            </a:r>
            <a:endParaRPr sz="9600"/>
          </a:p>
          <a:p>
            <a:pPr>
              <a:lnSpc>
                <a:spcPct val="113333"/>
              </a:lnSpc>
              <a:spcBef>
                <a:spcPts val="2133"/>
              </a:spcBef>
              <a:buClr>
                <a:schemeClr val="dk1"/>
              </a:buClr>
              <a:buSzPts val="1500"/>
            </a:pPr>
            <a:r>
              <a:rPr lang="en-US" sz="4000">
                <a:solidFill>
                  <a:schemeClr val="dk1"/>
                </a:solidFill>
                <a:latin typeface="Helvetica Neue"/>
                <a:ea typeface="Helvetica Neue"/>
                <a:cs typeface="Helvetica Neue"/>
                <a:sym typeface="Helvetica Neue"/>
              </a:rPr>
              <a:t>Earn a great potential income per month, </a:t>
            </a:r>
            <a:br>
              <a:rPr lang="en-US" sz="4000">
                <a:solidFill>
                  <a:schemeClr val="dk1"/>
                </a:solidFill>
                <a:latin typeface="Helvetica Neue"/>
                <a:ea typeface="Helvetica Neue"/>
                <a:cs typeface="Helvetica Neue"/>
                <a:sym typeface="Helvetica Neue"/>
              </a:rPr>
            </a:br>
            <a:r>
              <a:rPr lang="en-US" sz="4000">
                <a:solidFill>
                  <a:schemeClr val="dk1"/>
                </a:solidFill>
                <a:latin typeface="Helvetica Neue"/>
                <a:ea typeface="Helvetica Neue"/>
                <a:cs typeface="Helvetica Neue"/>
                <a:sym typeface="Helvetica Neue"/>
              </a:rPr>
              <a:t>part time.</a:t>
            </a:r>
            <a:endParaRPr sz="9600"/>
          </a:p>
          <a:p>
            <a:pPr>
              <a:lnSpc>
                <a:spcPct val="113333"/>
              </a:lnSpc>
              <a:spcBef>
                <a:spcPts val="2133"/>
              </a:spcBef>
              <a:buClr>
                <a:schemeClr val="dk1"/>
              </a:buClr>
              <a:buSzPts val="1500"/>
            </a:pPr>
            <a:r>
              <a:rPr lang="en-US" sz="4000">
                <a:solidFill>
                  <a:schemeClr val="dk1"/>
                </a:solidFill>
                <a:latin typeface="Helvetica Neue"/>
                <a:ea typeface="Helvetica Neue"/>
                <a:cs typeface="Helvetica Neue"/>
                <a:sym typeface="Helvetica Neue"/>
              </a:rPr>
              <a:t>Help families as a financial coach.</a:t>
            </a:r>
            <a:endParaRPr sz="9600"/>
          </a:p>
          <a:p>
            <a:pPr>
              <a:lnSpc>
                <a:spcPct val="113333"/>
              </a:lnSpc>
              <a:spcBef>
                <a:spcPts val="2133"/>
              </a:spcBef>
              <a:buClr>
                <a:schemeClr val="dk1"/>
              </a:buClr>
              <a:buSzPts val="1500"/>
            </a:pPr>
            <a:r>
              <a:rPr lang="en-US" sz="4000">
                <a:solidFill>
                  <a:schemeClr val="dk1"/>
                </a:solidFill>
                <a:latin typeface="Helvetica Neue"/>
                <a:ea typeface="Helvetica Neue"/>
                <a:cs typeface="Helvetica Neue"/>
                <a:sym typeface="Helvetica Neue"/>
              </a:rPr>
              <a:t>Have a very flexible schedule. Work when </a:t>
            </a:r>
            <a:br>
              <a:rPr lang="en-US" sz="4000">
                <a:solidFill>
                  <a:schemeClr val="dk1"/>
                </a:solidFill>
                <a:latin typeface="Helvetica Neue"/>
                <a:ea typeface="Helvetica Neue"/>
                <a:cs typeface="Helvetica Neue"/>
                <a:sym typeface="Helvetica Neue"/>
              </a:rPr>
            </a:br>
            <a:r>
              <a:rPr lang="en-US" sz="4000">
                <a:solidFill>
                  <a:schemeClr val="dk1"/>
                </a:solidFill>
                <a:latin typeface="Helvetica Neue"/>
                <a:ea typeface="Helvetica Neue"/>
                <a:cs typeface="Helvetica Neue"/>
                <a:sym typeface="Helvetica Neue"/>
              </a:rPr>
              <a:t>you want.</a:t>
            </a:r>
            <a:endParaRPr sz="9600"/>
          </a:p>
          <a:p>
            <a:pPr>
              <a:lnSpc>
                <a:spcPct val="113333"/>
              </a:lnSpc>
              <a:spcBef>
                <a:spcPts val="2133"/>
              </a:spcBef>
              <a:buClr>
                <a:schemeClr val="dk1"/>
              </a:buClr>
              <a:buSzPts val="1500"/>
            </a:pPr>
            <a:r>
              <a:rPr lang="en-US" sz="4000">
                <a:solidFill>
                  <a:schemeClr val="dk1"/>
                </a:solidFill>
                <a:latin typeface="Helvetica Neue"/>
                <a:ea typeface="Helvetica Neue"/>
                <a:cs typeface="Helvetica Neue"/>
                <a:sym typeface="Helvetica Neue"/>
              </a:rPr>
              <a:t>Create your client base through our warm market and social media referral system.</a:t>
            </a:r>
            <a:endParaRPr sz="9600"/>
          </a:p>
        </p:txBody>
      </p:sp>
      <p:sp>
        <p:nvSpPr>
          <p:cNvPr id="340" name="Google Shape;340;p15"/>
          <p:cNvSpPr txBox="1"/>
          <p:nvPr/>
        </p:nvSpPr>
        <p:spPr>
          <a:xfrm>
            <a:off x="12814452" y="3323595"/>
            <a:ext cx="10422579" cy="6877797"/>
          </a:xfrm>
          <a:prstGeom prst="rect">
            <a:avLst/>
          </a:prstGeom>
          <a:noFill/>
          <a:ln>
            <a:noFill/>
          </a:ln>
        </p:spPr>
        <p:txBody>
          <a:bodyPr spcFirstLastPara="1" wrap="square" lIns="243800" tIns="121867" rIns="243800" bIns="121867" anchor="t" anchorCtr="0">
            <a:normAutofit/>
          </a:bodyPr>
          <a:lstStyle/>
          <a:p>
            <a:pPr>
              <a:lnSpc>
                <a:spcPct val="113333"/>
              </a:lnSpc>
              <a:buClr>
                <a:srgbClr val="000000"/>
              </a:buClr>
              <a:buSzPts val="1500"/>
            </a:pPr>
            <a:r>
              <a:rPr lang="en-US" sz="4000">
                <a:latin typeface="Helvetica Neue"/>
                <a:ea typeface="Helvetica Neue"/>
                <a:cs typeface="Helvetica Neue"/>
                <a:sym typeface="Helvetica Neue"/>
              </a:rPr>
              <a:t>Become fully licensed as a Regional Vice President with your own individually owned office, with no territory restrictions.</a:t>
            </a:r>
            <a:endParaRPr sz="9600"/>
          </a:p>
          <a:p>
            <a:pPr>
              <a:lnSpc>
                <a:spcPct val="113333"/>
              </a:lnSpc>
              <a:spcBef>
                <a:spcPts val="2133"/>
              </a:spcBef>
              <a:buClr>
                <a:srgbClr val="000000"/>
              </a:buClr>
              <a:buSzPts val="1500"/>
            </a:pPr>
            <a:r>
              <a:rPr lang="en-US" sz="4000">
                <a:latin typeface="Helvetica Neue"/>
                <a:ea typeface="Helvetica Neue"/>
                <a:cs typeface="Helvetica Neue"/>
                <a:sym typeface="Helvetica Neue"/>
              </a:rPr>
              <a:t>License 8-10 individuals and teach them how to do the same.(RVP)</a:t>
            </a:r>
            <a:endParaRPr sz="9600"/>
          </a:p>
          <a:p>
            <a:pPr>
              <a:lnSpc>
                <a:spcPct val="113333"/>
              </a:lnSpc>
              <a:spcBef>
                <a:spcPts val="2133"/>
              </a:spcBef>
              <a:buClr>
                <a:srgbClr val="000000"/>
              </a:buClr>
              <a:buSzPts val="1500"/>
            </a:pPr>
            <a:r>
              <a:rPr lang="en-US" sz="4000">
                <a:latin typeface="Helvetica Neue"/>
                <a:ea typeface="Helvetica Neue"/>
                <a:cs typeface="Helvetica Neue"/>
                <a:sym typeface="Helvetica Neue"/>
              </a:rPr>
              <a:t>Work to build your income to $100,000, and when you reach $300,000 you qualify for Full Ownership.</a:t>
            </a:r>
            <a:endParaRPr sz="9600"/>
          </a:p>
        </p:txBody>
      </p:sp>
      <p:sp>
        <p:nvSpPr>
          <p:cNvPr id="341" name="Google Shape;341;p15"/>
          <p:cNvSpPr txBox="1"/>
          <p:nvPr/>
        </p:nvSpPr>
        <p:spPr>
          <a:xfrm>
            <a:off x="1336299" y="2458333"/>
            <a:ext cx="9736843" cy="984778"/>
          </a:xfrm>
          <a:prstGeom prst="rect">
            <a:avLst/>
          </a:prstGeom>
          <a:noFill/>
          <a:ln>
            <a:noFill/>
          </a:ln>
        </p:spPr>
        <p:txBody>
          <a:bodyPr spcFirstLastPara="1" wrap="square" lIns="243800" tIns="121867" rIns="243800" bIns="121867" anchor="t" anchorCtr="0">
            <a:spAutoFit/>
          </a:bodyPr>
          <a:lstStyle/>
          <a:p>
            <a:pPr algn="ctr"/>
            <a:r>
              <a:rPr lang="en-US" sz="4800" b="1">
                <a:solidFill>
                  <a:srgbClr val="E4021D"/>
                </a:solidFill>
                <a:latin typeface="Helvetica Neue"/>
                <a:ea typeface="Helvetica Neue"/>
                <a:cs typeface="Helvetica Neue"/>
                <a:sym typeface="Helvetica Neue"/>
              </a:rPr>
              <a:t>PART TIME</a:t>
            </a:r>
            <a:endParaRPr sz="9600"/>
          </a:p>
        </p:txBody>
      </p:sp>
      <p:cxnSp>
        <p:nvCxnSpPr>
          <p:cNvPr id="342" name="Google Shape;342;p15"/>
          <p:cNvCxnSpPr/>
          <p:nvPr/>
        </p:nvCxnSpPr>
        <p:spPr>
          <a:xfrm flipH="1">
            <a:off x="12280658" y="2765575"/>
            <a:ext cx="24397" cy="6729656"/>
          </a:xfrm>
          <a:prstGeom prst="straightConnector1">
            <a:avLst/>
          </a:prstGeom>
          <a:noFill/>
          <a:ln w="9525" cap="flat" cmpd="sng">
            <a:solidFill>
              <a:srgbClr val="BFBFBF"/>
            </a:solidFill>
            <a:prstDash val="solid"/>
            <a:round/>
            <a:headEnd type="none" w="sm" len="sm"/>
            <a:tailEnd type="none" w="sm" len="sm"/>
          </a:ln>
        </p:spPr>
      </p:cxnSp>
      <p:sp>
        <p:nvSpPr>
          <p:cNvPr id="343" name="Google Shape;343;p15"/>
          <p:cNvSpPr txBox="1"/>
          <p:nvPr/>
        </p:nvSpPr>
        <p:spPr>
          <a:xfrm>
            <a:off x="12878536" y="2431227"/>
            <a:ext cx="9982901" cy="984778"/>
          </a:xfrm>
          <a:prstGeom prst="rect">
            <a:avLst/>
          </a:prstGeom>
          <a:noFill/>
          <a:ln>
            <a:noFill/>
          </a:ln>
        </p:spPr>
        <p:txBody>
          <a:bodyPr spcFirstLastPara="1" wrap="square" lIns="243800" tIns="121867" rIns="243800" bIns="121867" anchor="t" anchorCtr="0">
            <a:spAutoFit/>
          </a:bodyPr>
          <a:lstStyle/>
          <a:p>
            <a:pPr algn="ctr"/>
            <a:r>
              <a:rPr lang="en-US" sz="4800" b="1">
                <a:solidFill>
                  <a:srgbClr val="E4021D"/>
                </a:solidFill>
                <a:latin typeface="Helvetica Neue"/>
                <a:ea typeface="Helvetica Neue"/>
                <a:cs typeface="Helvetica Neue"/>
                <a:sym typeface="Helvetica Neue"/>
              </a:rPr>
              <a:t>FULL TIME LEADER</a:t>
            </a:r>
            <a:endParaRPr sz="9600"/>
          </a:p>
        </p:txBody>
      </p:sp>
      <p:sp>
        <p:nvSpPr>
          <p:cNvPr id="344" name="Google Shape;344;p15"/>
          <p:cNvSpPr/>
          <p:nvPr/>
        </p:nvSpPr>
        <p:spPr>
          <a:xfrm>
            <a:off x="791271" y="10005183"/>
            <a:ext cx="22607683" cy="4063057"/>
          </a:xfrm>
          <a:prstGeom prst="rect">
            <a:avLst/>
          </a:prstGeom>
          <a:noFill/>
          <a:ln>
            <a:noFill/>
          </a:ln>
        </p:spPr>
        <p:txBody>
          <a:bodyPr spcFirstLastPara="1" wrap="square" lIns="243800" tIns="121867" rIns="243800" bIns="121867" anchor="t" anchorCtr="0">
            <a:spAutoFit/>
          </a:bodyPr>
          <a:lstStyle/>
          <a:p>
            <a:pPr>
              <a:lnSpc>
                <a:spcPct val="110000"/>
              </a:lnSpc>
            </a:pPr>
            <a:r>
              <a:rPr lang="en-US" sz="2667">
                <a:solidFill>
                  <a:srgbClr val="595959"/>
                </a:solidFill>
                <a:latin typeface="Arial Narrow"/>
                <a:ea typeface="Arial Narrow"/>
                <a:cs typeface="Arial Narrow"/>
                <a:sym typeface="Arial Narrow"/>
              </a:rPr>
              <a:t>Primerica Representatives are independent contractors and are not employees of Primerica. Representatives earn income through the sale of products and are not paid to recruit.</a:t>
            </a:r>
            <a:endParaRPr sz="9600"/>
          </a:p>
          <a:p>
            <a:pPr>
              <a:lnSpc>
                <a:spcPct val="110000"/>
              </a:lnSpc>
              <a:spcBef>
                <a:spcPts val="800"/>
              </a:spcBef>
            </a:pPr>
            <a:r>
              <a:rPr lang="en-US" sz="2667">
                <a:solidFill>
                  <a:srgbClr val="595959"/>
                </a:solidFill>
                <a:latin typeface="Arial Narrow"/>
                <a:ea typeface="Arial Narrow"/>
                <a:cs typeface="Arial Narrow"/>
                <a:sym typeface="Arial Narrow"/>
              </a:rPr>
              <a:t>From January 1 through December 31, 2020, Primerica paid cash flow to its North American sales force at an average of $7,198, which includes commissions paid on all lines of business to licensed representatives. Figures include U.S. and Canadian dollars remaining in the local currency earned by the representative, not adjusted for exchange rates. Actual gross cash flow is, among other factors, dependent upon the size and scale of a representative’s organization, the number of sales and the override spread on each sale, and the ability and efforts of a representative and their downlines. </a:t>
            </a:r>
            <a:endParaRPr sz="9600"/>
          </a:p>
          <a:p>
            <a:pPr>
              <a:lnSpc>
                <a:spcPct val="110000"/>
              </a:lnSpc>
              <a:spcBef>
                <a:spcPts val="800"/>
              </a:spcBef>
            </a:pPr>
            <a:r>
              <a:rPr lang="en-US" sz="2667">
                <a:solidFill>
                  <a:srgbClr val="595959"/>
                </a:solidFill>
                <a:latin typeface="Arial Narrow"/>
                <a:ea typeface="Arial Narrow"/>
                <a:cs typeface="Arial Narrow"/>
                <a:sym typeface="Arial Narrow"/>
              </a:rPr>
              <a:t>Primerica Representatives are independent contractors and are not employees of Primerica. Ownership is available only upon meeting all qualification and eligibility requirements, and remaining in compliance with all terms and conditions, as set forth in the Ownership Program Document and various operating policies and procedures issued by Primerica from</a:t>
            </a:r>
            <a:endParaRPr sz="9600"/>
          </a:p>
        </p:txBody>
      </p:sp>
    </p:spTree>
  </p:cSld>
  <p:clrMapOvr>
    <a:masterClrMapping/>
  </p:clrMapOvr>
  <mc:AlternateContent xmlns:mc="http://schemas.openxmlformats.org/markup-compatibility/2006">
    <mc:Choice xmlns:p14="http://schemas.microsoft.com/office/powerpoint/2010/main" Requires="p14">
      <p:transition p14:dur="3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341"/>
                                        </p:tgtEl>
                                        <p:attrNameLst>
                                          <p:attrName>style.visibility</p:attrName>
                                        </p:attrNameLst>
                                      </p:cBhvr>
                                      <p:to>
                                        <p:strVal val="visible"/>
                                      </p:to>
                                    </p:set>
                                    <p:animEffect transition="in" filter="fade">
                                      <p:cBhvr>
                                        <p:cTn id="7" dur="500"/>
                                        <p:tgtEl>
                                          <p:spTgt spid="341"/>
                                        </p:tgtEl>
                                      </p:cBhvr>
                                    </p:animEffect>
                                  </p:childTnLst>
                                </p:cTn>
                              </p:par>
                              <p:par>
                                <p:cTn id="8" presetID="10" presetClass="entr" presetSubtype="0" fill="hold" nodeType="withEffect">
                                  <p:stCondLst>
                                    <p:cond delay="0"/>
                                  </p:stCondLst>
                                  <p:childTnLst>
                                    <p:set>
                                      <p:cBhvr>
                                        <p:cTn id="9" dur="1" fill="hold">
                                          <p:stCondLst>
                                            <p:cond delay="0"/>
                                          </p:stCondLst>
                                        </p:cTn>
                                        <p:tgtEl>
                                          <p:spTgt spid="339"/>
                                        </p:tgtEl>
                                        <p:attrNameLst>
                                          <p:attrName>style.visibility</p:attrName>
                                        </p:attrNameLst>
                                      </p:cBhvr>
                                      <p:to>
                                        <p:strVal val="visible"/>
                                      </p:to>
                                    </p:set>
                                    <p:animEffect transition="in" filter="fade">
                                      <p:cBhvr>
                                        <p:cTn id="10" dur="500"/>
                                        <p:tgtEl>
                                          <p:spTgt spid="33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342"/>
                                        </p:tgtEl>
                                        <p:attrNameLst>
                                          <p:attrName>style.visibility</p:attrName>
                                        </p:attrNameLst>
                                      </p:cBhvr>
                                      <p:to>
                                        <p:strVal val="visible"/>
                                      </p:to>
                                    </p:set>
                                    <p:animEffect transition="in" filter="fade">
                                      <p:cBhvr>
                                        <p:cTn id="15" dur="500"/>
                                        <p:tgtEl>
                                          <p:spTgt spid="342"/>
                                        </p:tgtEl>
                                      </p:cBhvr>
                                    </p:animEffect>
                                  </p:childTnLst>
                                </p:cTn>
                              </p:par>
                            </p:childTnLst>
                          </p:cTn>
                        </p:par>
                        <p:par>
                          <p:cTn id="16" fill="hold">
                            <p:stCondLst>
                              <p:cond delay="500"/>
                            </p:stCondLst>
                            <p:childTnLst>
                              <p:par>
                                <p:cTn id="17" presetID="10" presetClass="entr" presetSubtype="0" fill="hold" nodeType="afterEffect">
                                  <p:stCondLst>
                                    <p:cond delay="0"/>
                                  </p:stCondLst>
                                  <p:childTnLst>
                                    <p:set>
                                      <p:cBhvr>
                                        <p:cTn id="18" dur="1" fill="hold">
                                          <p:stCondLst>
                                            <p:cond delay="0"/>
                                          </p:stCondLst>
                                        </p:cTn>
                                        <p:tgtEl>
                                          <p:spTgt spid="343"/>
                                        </p:tgtEl>
                                        <p:attrNameLst>
                                          <p:attrName>style.visibility</p:attrName>
                                        </p:attrNameLst>
                                      </p:cBhvr>
                                      <p:to>
                                        <p:strVal val="visible"/>
                                      </p:to>
                                    </p:set>
                                    <p:animEffect transition="in" filter="fade">
                                      <p:cBhvr>
                                        <p:cTn id="19" dur="500"/>
                                        <p:tgtEl>
                                          <p:spTgt spid="343"/>
                                        </p:tgtEl>
                                      </p:cBhvr>
                                    </p:animEffect>
                                  </p:childTnLst>
                                </p:cTn>
                              </p:par>
                              <p:par>
                                <p:cTn id="20" presetID="10" presetClass="entr" presetSubtype="0" fill="hold" nodeType="withEffect">
                                  <p:stCondLst>
                                    <p:cond delay="0"/>
                                  </p:stCondLst>
                                  <p:childTnLst>
                                    <p:set>
                                      <p:cBhvr>
                                        <p:cTn id="21" dur="1" fill="hold">
                                          <p:stCondLst>
                                            <p:cond delay="0"/>
                                          </p:stCondLst>
                                        </p:cTn>
                                        <p:tgtEl>
                                          <p:spTgt spid="340"/>
                                        </p:tgtEl>
                                        <p:attrNameLst>
                                          <p:attrName>style.visibility</p:attrName>
                                        </p:attrNameLst>
                                      </p:cBhvr>
                                      <p:to>
                                        <p:strVal val="visible"/>
                                      </p:to>
                                    </p:set>
                                    <p:animEffect transition="in" filter="fade">
                                      <p:cBhvr>
                                        <p:cTn id="22" dur="500"/>
                                        <p:tgtEl>
                                          <p:spTgt spid="3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627" name="Slide Number Placeholder 1"/>
          <p:cNvSpPr txBox="1">
            <a:spLocks noGrp="1"/>
          </p:cNvSpPr>
          <p:nvPr>
            <p:ph type="sldNum" sz="quarter" idx="2"/>
          </p:nvPr>
        </p:nvSpPr>
        <p:spPr>
          <a:prstGeom prst="rect">
            <a:avLst/>
          </a:prstGeom>
          <a:extLst>
            <a:ext uri="{C572A759-6A51-4108-AA02-DFA0A04FC94B}">
              <ma14:wrappingTextBoxFlag xmlns:ma14="http://schemas.microsoft.com/office/mac/drawingml/2011/main" xmlns="" val="1"/>
            </a:ext>
          </a:extLst>
        </p:spPr>
        <p:txBody>
          <a:bodyPr/>
          <a:lstStyle/>
          <a:p>
            <a:fld id="{86CB4B4D-7CA3-9044-876B-883B54F8677D}" type="slidenum">
              <a:t>19</a:t>
            </a:fld>
            <a:endParaRPr/>
          </a:p>
        </p:txBody>
      </p:sp>
      <p:sp>
        <p:nvSpPr>
          <p:cNvPr id="628" name="Content Placeholder 2"/>
          <p:cNvSpPr txBox="1"/>
          <p:nvPr/>
        </p:nvSpPr>
        <p:spPr>
          <a:xfrm>
            <a:off x="3603607" y="348342"/>
            <a:ext cx="17176786" cy="1300481"/>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lnSpc>
                <a:spcPct val="85000"/>
              </a:lnSpc>
              <a:spcBef>
                <a:spcPts val="1600"/>
              </a:spcBef>
              <a:defRPr sz="7400">
                <a:solidFill>
                  <a:srgbClr val="34526F"/>
                </a:solidFill>
                <a:latin typeface="+mn-lt"/>
                <a:ea typeface="+mn-ea"/>
                <a:cs typeface="+mn-cs"/>
                <a:sym typeface="Helvetica"/>
              </a:defRPr>
            </a:lvl1pPr>
          </a:lstStyle>
          <a:p>
            <a:r>
              <a:t>What Interest You The Most?</a:t>
            </a:r>
          </a:p>
        </p:txBody>
      </p:sp>
      <p:sp>
        <p:nvSpPr>
          <p:cNvPr id="629" name="Straight Connector 8"/>
          <p:cNvSpPr/>
          <p:nvPr/>
        </p:nvSpPr>
        <p:spPr>
          <a:xfrm>
            <a:off x="3933487" y="1648822"/>
            <a:ext cx="16517026" cy="1"/>
          </a:xfrm>
          <a:prstGeom prst="line">
            <a:avLst/>
          </a:prstGeom>
          <a:ln w="3175">
            <a:solidFill>
              <a:srgbClr val="34526F"/>
            </a:solidFill>
          </a:ln>
        </p:spPr>
        <p:txBody>
          <a:bodyPr tIns="91439" bIns="91439"/>
          <a:lstStyle/>
          <a:p>
            <a:pPr defTabSz="1219200">
              <a:defRPr sz="4800"/>
            </a:pPr>
            <a:endParaRPr/>
          </a:p>
        </p:txBody>
      </p:sp>
      <p:sp>
        <p:nvSpPr>
          <p:cNvPr id="630" name="Content Placeholder 2"/>
          <p:cNvSpPr txBox="1"/>
          <p:nvPr/>
        </p:nvSpPr>
        <p:spPr>
          <a:xfrm>
            <a:off x="3603607" y="2260107"/>
            <a:ext cx="17176786" cy="1148081"/>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lnSpc>
                <a:spcPct val="85000"/>
              </a:lnSpc>
              <a:spcBef>
                <a:spcPts val="1600"/>
              </a:spcBef>
              <a:defRPr sz="6400" b="1">
                <a:latin typeface="+mn-lt"/>
                <a:ea typeface="+mn-ea"/>
                <a:cs typeface="+mn-cs"/>
                <a:sym typeface="Helvetica"/>
              </a:defRPr>
            </a:lvl1pPr>
          </a:lstStyle>
          <a:p>
            <a:r>
              <a:t>PRODUCTS &amp; SERVICES</a:t>
            </a:r>
          </a:p>
        </p:txBody>
      </p:sp>
      <p:sp>
        <p:nvSpPr>
          <p:cNvPr id="631" name="Content Placeholder 2"/>
          <p:cNvSpPr txBox="1"/>
          <p:nvPr/>
        </p:nvSpPr>
        <p:spPr>
          <a:xfrm>
            <a:off x="3603607" y="9422877"/>
            <a:ext cx="17176786" cy="1148081"/>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lnSpc>
                <a:spcPct val="85000"/>
              </a:lnSpc>
              <a:spcBef>
                <a:spcPts val="1600"/>
              </a:spcBef>
              <a:defRPr sz="6400" b="1">
                <a:latin typeface="+mn-lt"/>
                <a:ea typeface="+mn-ea"/>
                <a:cs typeface="+mn-cs"/>
                <a:sym typeface="Helvetica"/>
              </a:defRPr>
            </a:lvl1pPr>
          </a:lstStyle>
          <a:p>
            <a:r>
              <a:rPr dirty="0"/>
              <a:t>OR BOTH</a:t>
            </a:r>
          </a:p>
        </p:txBody>
      </p:sp>
      <p:sp>
        <p:nvSpPr>
          <p:cNvPr id="632" name="Content Placeholder 2"/>
          <p:cNvSpPr txBox="1"/>
          <p:nvPr/>
        </p:nvSpPr>
        <p:spPr>
          <a:xfrm>
            <a:off x="3603607" y="5963159"/>
            <a:ext cx="17176786" cy="1148081"/>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lnSpc>
                <a:spcPct val="85000"/>
              </a:lnSpc>
              <a:spcBef>
                <a:spcPts val="1600"/>
              </a:spcBef>
              <a:defRPr sz="6400" b="1">
                <a:latin typeface="+mn-lt"/>
                <a:ea typeface="+mn-ea"/>
                <a:cs typeface="+mn-cs"/>
                <a:sym typeface="Helvetica"/>
              </a:defRPr>
            </a:lvl1pPr>
          </a:lstStyle>
          <a:p>
            <a:r>
              <a:t>PART TIME OR FULL TIME OPPORTUNITY</a:t>
            </a:r>
          </a:p>
        </p:txBody>
      </p:sp>
      <p:sp>
        <p:nvSpPr>
          <p:cNvPr id="633" name="Clipboard"/>
          <p:cNvSpPr/>
          <p:nvPr/>
        </p:nvSpPr>
        <p:spPr>
          <a:xfrm>
            <a:off x="11562188" y="3767413"/>
            <a:ext cx="1259624" cy="180877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rgbClr val="A0CCB1"/>
          </a:solidFill>
          <a:ln w="50800">
            <a:solidFill>
              <a:schemeClr val="accent1"/>
            </a:solidFill>
          </a:ln>
          <a:effectLst>
            <a:outerShdw blurRad="76200" dist="38100" dir="5400000" rotWithShape="0">
              <a:srgbClr val="000000">
                <a:alpha val="35000"/>
              </a:srgbClr>
            </a:outerShdw>
          </a:effectLst>
        </p:spPr>
        <p:txBody>
          <a:bodyPr tIns="91439" bIns="91439" anchor="ctr"/>
          <a:lstStyle/>
          <a:p>
            <a:endParaRPr/>
          </a:p>
        </p:txBody>
      </p:sp>
      <p:sp>
        <p:nvSpPr>
          <p:cNvPr id="634" name="World"/>
          <p:cNvSpPr/>
          <p:nvPr/>
        </p:nvSpPr>
        <p:spPr>
          <a:xfrm>
            <a:off x="11287613" y="11027151"/>
            <a:ext cx="1808774" cy="18087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A0CCB1"/>
          </a:solidFill>
          <a:ln w="50800">
            <a:solidFill>
              <a:schemeClr val="accent1"/>
            </a:solidFill>
          </a:ln>
          <a:effectLst>
            <a:outerShdw blurRad="76200" dist="38100" dir="5400000" rotWithShape="0">
              <a:srgbClr val="000000">
                <a:alpha val="35000"/>
              </a:srgbClr>
            </a:outerShdw>
          </a:effectLst>
        </p:spPr>
        <p:txBody>
          <a:bodyPr tIns="91439" bIns="91439" anchor="ctr"/>
          <a:lstStyle/>
          <a:p>
            <a:endParaRPr/>
          </a:p>
        </p:txBody>
      </p:sp>
      <p:sp>
        <p:nvSpPr>
          <p:cNvPr id="635" name="Suitcase"/>
          <p:cNvSpPr/>
          <p:nvPr/>
        </p:nvSpPr>
        <p:spPr>
          <a:xfrm>
            <a:off x="11402546" y="7717002"/>
            <a:ext cx="1578908" cy="1249681"/>
          </a:xfrm>
          <a:custGeom>
            <a:avLst/>
            <a:gdLst/>
            <a:ahLst/>
            <a:cxnLst>
              <a:cxn ang="0">
                <a:pos x="wd2" y="hd2"/>
              </a:cxn>
              <a:cxn ang="5400000">
                <a:pos x="wd2" y="hd2"/>
              </a:cxn>
              <a:cxn ang="10800000">
                <a:pos x="wd2" y="hd2"/>
              </a:cxn>
              <a:cxn ang="16200000">
                <a:pos x="wd2" y="hd2"/>
              </a:cxn>
            </a:cxnLst>
            <a:rect l="0" t="0" r="r" b="b"/>
            <a:pathLst>
              <a:path w="21600" h="21600" extrusionOk="0">
                <a:moveTo>
                  <a:pt x="8684" y="0"/>
                </a:moveTo>
                <a:cubicBezTo>
                  <a:pt x="7960" y="0"/>
                  <a:pt x="7371" y="745"/>
                  <a:pt x="7371" y="1659"/>
                </a:cubicBezTo>
                <a:lnTo>
                  <a:pt x="7371" y="3364"/>
                </a:lnTo>
                <a:lnTo>
                  <a:pt x="5464" y="3364"/>
                </a:lnTo>
                <a:lnTo>
                  <a:pt x="5471" y="21600"/>
                </a:lnTo>
                <a:lnTo>
                  <a:pt x="16129" y="21600"/>
                </a:lnTo>
                <a:lnTo>
                  <a:pt x="16129" y="3364"/>
                </a:lnTo>
                <a:lnTo>
                  <a:pt x="14224" y="3364"/>
                </a:lnTo>
                <a:lnTo>
                  <a:pt x="14224" y="1659"/>
                </a:lnTo>
                <a:cubicBezTo>
                  <a:pt x="14224" y="745"/>
                  <a:pt x="13635" y="0"/>
                  <a:pt x="12911" y="0"/>
                </a:cubicBezTo>
                <a:lnTo>
                  <a:pt x="8684" y="0"/>
                </a:lnTo>
                <a:close/>
                <a:moveTo>
                  <a:pt x="8689" y="1618"/>
                </a:moveTo>
                <a:lnTo>
                  <a:pt x="12916" y="1618"/>
                </a:lnTo>
                <a:cubicBezTo>
                  <a:pt x="12932" y="1618"/>
                  <a:pt x="12943" y="1632"/>
                  <a:pt x="12943" y="1652"/>
                </a:cubicBezTo>
                <a:lnTo>
                  <a:pt x="12943" y="3358"/>
                </a:lnTo>
                <a:lnTo>
                  <a:pt x="8667" y="3358"/>
                </a:lnTo>
                <a:lnTo>
                  <a:pt x="8667" y="1652"/>
                </a:lnTo>
                <a:lnTo>
                  <a:pt x="8662" y="1652"/>
                </a:lnTo>
                <a:cubicBezTo>
                  <a:pt x="8662" y="1632"/>
                  <a:pt x="8673" y="1618"/>
                  <a:pt x="8689" y="1618"/>
                </a:cubicBezTo>
                <a:close/>
                <a:moveTo>
                  <a:pt x="918" y="3364"/>
                </a:moveTo>
                <a:cubicBezTo>
                  <a:pt x="410" y="3364"/>
                  <a:pt x="0" y="3883"/>
                  <a:pt x="0" y="4524"/>
                </a:cubicBezTo>
                <a:lnTo>
                  <a:pt x="0" y="20440"/>
                </a:lnTo>
                <a:cubicBezTo>
                  <a:pt x="0" y="21081"/>
                  <a:pt x="410" y="21600"/>
                  <a:pt x="918" y="21600"/>
                </a:cubicBezTo>
                <a:lnTo>
                  <a:pt x="4045" y="21600"/>
                </a:lnTo>
                <a:lnTo>
                  <a:pt x="4045" y="3364"/>
                </a:lnTo>
                <a:lnTo>
                  <a:pt x="918" y="3364"/>
                </a:lnTo>
                <a:close/>
                <a:moveTo>
                  <a:pt x="17555" y="3364"/>
                </a:moveTo>
                <a:lnTo>
                  <a:pt x="17555" y="21600"/>
                </a:lnTo>
                <a:lnTo>
                  <a:pt x="20682" y="21600"/>
                </a:lnTo>
                <a:cubicBezTo>
                  <a:pt x="21190" y="21600"/>
                  <a:pt x="21600" y="21081"/>
                  <a:pt x="21600" y="20440"/>
                </a:cubicBezTo>
                <a:lnTo>
                  <a:pt x="21600" y="4524"/>
                </a:lnTo>
                <a:cubicBezTo>
                  <a:pt x="21600" y="3883"/>
                  <a:pt x="21190" y="3364"/>
                  <a:pt x="20682" y="3364"/>
                </a:cubicBezTo>
                <a:lnTo>
                  <a:pt x="17555" y="3364"/>
                </a:lnTo>
                <a:close/>
              </a:path>
            </a:pathLst>
          </a:custGeom>
          <a:solidFill>
            <a:srgbClr val="A0CCB1"/>
          </a:solidFill>
          <a:ln w="50800">
            <a:solidFill>
              <a:schemeClr val="accent1"/>
            </a:solidFill>
          </a:ln>
          <a:effectLst>
            <a:outerShdw blurRad="76200" dist="38100" dir="5400000" rotWithShape="0">
              <a:srgbClr val="000000">
                <a:alpha val="35000"/>
              </a:srgbClr>
            </a:outerShdw>
          </a:effectLst>
        </p:spPr>
        <p:txBody>
          <a:bodyPr tIns="91439" bIns="91439" anchor="ctr"/>
          <a:lstStyle/>
          <a:p>
            <a:endParaRPr/>
          </a:p>
        </p:txBody>
      </p:sp>
      <p:sp>
        <p:nvSpPr>
          <p:cNvPr id="636" name="Text"/>
          <p:cNvSpPr txBox="1"/>
          <p:nvPr/>
        </p:nvSpPr>
        <p:spPr>
          <a:xfrm>
            <a:off x="12075159" y="6677659"/>
            <a:ext cx="233681" cy="360681"/>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defTabSz="457200">
              <a:defRPr sz="1200">
                <a:latin typeface="Times Roman"/>
                <a:ea typeface="Times Roman"/>
                <a:cs typeface="Times Roman"/>
                <a:sym typeface="Times Roman"/>
              </a:defRPr>
            </a:lvl1pPr>
          </a:lstStyle>
          <a:p>
            <a:r>
              <a:t> </a:t>
            </a:r>
          </a:p>
        </p:txBody>
      </p:sp>
    </p:spTree>
  </p:cSld>
  <p:clrMapOvr>
    <a:masterClrMapping/>
  </p:clrMapOvr>
  <mc:AlternateContent xmlns:mc="http://schemas.openxmlformats.org/markup-compatibility/2006">
    <mc:Choice xmlns:p14="http://schemas.microsoft.com/office/powerpoint/2010/main" Requires="p14">
      <p:transition spd="slow" p14:dur="1200">
        <p:fade/>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630"/>
                                        </p:tgtEl>
                                        <p:attrNameLst>
                                          <p:attrName>style.visibility</p:attrName>
                                        </p:attrNameLst>
                                      </p:cBhvr>
                                      <p:to>
                                        <p:strVal val="visible"/>
                                      </p:to>
                                    </p:set>
                                    <p:anim calcmode="lin" valueType="num">
                                      <p:cBhvr>
                                        <p:cTn id="7" dur="750" fill="hold"/>
                                        <p:tgtEl>
                                          <p:spTgt spid="630"/>
                                        </p:tgtEl>
                                        <p:attrNameLst>
                                          <p:attrName>ppt_w</p:attrName>
                                        </p:attrNameLst>
                                      </p:cBhvr>
                                      <p:tavLst>
                                        <p:tav tm="0">
                                          <p:val>
                                            <p:fltVal val="0"/>
                                          </p:val>
                                        </p:tav>
                                        <p:tav tm="100000">
                                          <p:val>
                                            <p:strVal val="#ppt_w"/>
                                          </p:val>
                                        </p:tav>
                                      </p:tavLst>
                                    </p:anim>
                                    <p:anim calcmode="lin" valueType="num">
                                      <p:cBhvr>
                                        <p:cTn id="8" dur="750" fill="hold"/>
                                        <p:tgtEl>
                                          <p:spTgt spid="630"/>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9" presetClass="entr" fill="hold" grpId="0" nodeType="afterEffect">
                                  <p:stCondLst>
                                    <p:cond delay="0"/>
                                  </p:stCondLst>
                                  <p:iterate>
                                    <p:tmAbs val="0"/>
                                  </p:iterate>
                                  <p:childTnLst>
                                    <p:set>
                                      <p:cBhvr>
                                        <p:cTn id="11" fill="hold"/>
                                        <p:tgtEl>
                                          <p:spTgt spid="633"/>
                                        </p:tgtEl>
                                        <p:attrNameLst>
                                          <p:attrName>style.visibility</p:attrName>
                                        </p:attrNameLst>
                                      </p:cBhvr>
                                      <p:to>
                                        <p:strVal val="visible"/>
                                      </p:to>
                                    </p:set>
                                    <p:animEffect transition="in" filter="dissolve">
                                      <p:cBhvr>
                                        <p:cTn id="12" dur="2000"/>
                                        <p:tgtEl>
                                          <p:spTgt spid="633"/>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632"/>
                                        </p:tgtEl>
                                        <p:attrNameLst>
                                          <p:attrName>style.visibility</p:attrName>
                                        </p:attrNameLst>
                                      </p:cBhvr>
                                      <p:to>
                                        <p:strVal val="visible"/>
                                      </p:to>
                                    </p:set>
                                    <p:anim calcmode="lin" valueType="num">
                                      <p:cBhvr>
                                        <p:cTn id="17" dur="750" fill="hold"/>
                                        <p:tgtEl>
                                          <p:spTgt spid="632"/>
                                        </p:tgtEl>
                                        <p:attrNameLst>
                                          <p:attrName>ppt_w</p:attrName>
                                        </p:attrNameLst>
                                      </p:cBhvr>
                                      <p:tavLst>
                                        <p:tav tm="0">
                                          <p:val>
                                            <p:fltVal val="0"/>
                                          </p:val>
                                        </p:tav>
                                        <p:tav tm="100000">
                                          <p:val>
                                            <p:strVal val="#ppt_w"/>
                                          </p:val>
                                        </p:tav>
                                      </p:tavLst>
                                    </p:anim>
                                    <p:anim calcmode="lin" valueType="num">
                                      <p:cBhvr>
                                        <p:cTn id="18" dur="750" fill="hold"/>
                                        <p:tgtEl>
                                          <p:spTgt spid="632"/>
                                        </p:tgtEl>
                                        <p:attrNameLst>
                                          <p:attrName>ppt_h</p:attrName>
                                        </p:attrNameLst>
                                      </p:cBhvr>
                                      <p:tavLst>
                                        <p:tav tm="0">
                                          <p:val>
                                            <p:fltVal val="0"/>
                                          </p:val>
                                        </p:tav>
                                        <p:tav tm="100000">
                                          <p:val>
                                            <p:strVal val="#ppt_h"/>
                                          </p:val>
                                        </p:tav>
                                      </p:tavLst>
                                    </p:anim>
                                  </p:childTnLst>
                                </p:cTn>
                              </p:par>
                            </p:childTnLst>
                          </p:cTn>
                        </p:par>
                        <p:par>
                          <p:cTn id="19" fill="hold">
                            <p:stCondLst>
                              <p:cond delay="750"/>
                            </p:stCondLst>
                            <p:childTnLst>
                              <p:par>
                                <p:cTn id="20" presetID="9" presetClass="entr" fill="hold" grpId="0" nodeType="afterEffect">
                                  <p:stCondLst>
                                    <p:cond delay="0"/>
                                  </p:stCondLst>
                                  <p:iterate>
                                    <p:tmAbs val="0"/>
                                  </p:iterate>
                                  <p:childTnLst>
                                    <p:set>
                                      <p:cBhvr>
                                        <p:cTn id="21" fill="hold"/>
                                        <p:tgtEl>
                                          <p:spTgt spid="635"/>
                                        </p:tgtEl>
                                        <p:attrNameLst>
                                          <p:attrName>style.visibility</p:attrName>
                                        </p:attrNameLst>
                                      </p:cBhvr>
                                      <p:to>
                                        <p:strVal val="visible"/>
                                      </p:to>
                                    </p:set>
                                    <p:animEffect transition="in" filter="dissolve">
                                      <p:cBhvr>
                                        <p:cTn id="22" dur="2000"/>
                                        <p:tgtEl>
                                          <p:spTgt spid="635"/>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iterate>
                                    <p:tmAbs val="0"/>
                                  </p:iterate>
                                  <p:childTnLst>
                                    <p:set>
                                      <p:cBhvr>
                                        <p:cTn id="26" fill="hold"/>
                                        <p:tgtEl>
                                          <p:spTgt spid="631"/>
                                        </p:tgtEl>
                                        <p:attrNameLst>
                                          <p:attrName>style.visibility</p:attrName>
                                        </p:attrNameLst>
                                      </p:cBhvr>
                                      <p:to>
                                        <p:strVal val="visible"/>
                                      </p:to>
                                    </p:set>
                                    <p:anim calcmode="lin" valueType="num">
                                      <p:cBhvr>
                                        <p:cTn id="27" dur="750" fill="hold"/>
                                        <p:tgtEl>
                                          <p:spTgt spid="631"/>
                                        </p:tgtEl>
                                        <p:attrNameLst>
                                          <p:attrName>ppt_w</p:attrName>
                                        </p:attrNameLst>
                                      </p:cBhvr>
                                      <p:tavLst>
                                        <p:tav tm="0">
                                          <p:val>
                                            <p:fltVal val="0"/>
                                          </p:val>
                                        </p:tav>
                                        <p:tav tm="100000">
                                          <p:val>
                                            <p:strVal val="#ppt_w"/>
                                          </p:val>
                                        </p:tav>
                                      </p:tavLst>
                                    </p:anim>
                                    <p:anim calcmode="lin" valueType="num">
                                      <p:cBhvr>
                                        <p:cTn id="28" dur="750" fill="hold"/>
                                        <p:tgtEl>
                                          <p:spTgt spid="631"/>
                                        </p:tgtEl>
                                        <p:attrNameLst>
                                          <p:attrName>ppt_h</p:attrName>
                                        </p:attrNameLst>
                                      </p:cBhvr>
                                      <p:tavLst>
                                        <p:tav tm="0">
                                          <p:val>
                                            <p:fltVal val="0"/>
                                          </p:val>
                                        </p:tav>
                                        <p:tav tm="100000">
                                          <p:val>
                                            <p:strVal val="#ppt_h"/>
                                          </p:val>
                                        </p:tav>
                                      </p:tavLst>
                                    </p:anim>
                                  </p:childTnLst>
                                </p:cTn>
                              </p:par>
                            </p:childTnLst>
                          </p:cTn>
                        </p:par>
                        <p:par>
                          <p:cTn id="29" fill="hold">
                            <p:stCondLst>
                              <p:cond delay="750"/>
                            </p:stCondLst>
                            <p:childTnLst>
                              <p:par>
                                <p:cTn id="30" presetID="9" presetClass="entr" fill="hold" grpId="0" nodeType="afterEffect">
                                  <p:stCondLst>
                                    <p:cond delay="0"/>
                                  </p:stCondLst>
                                  <p:iterate>
                                    <p:tmAbs val="0"/>
                                  </p:iterate>
                                  <p:childTnLst>
                                    <p:set>
                                      <p:cBhvr>
                                        <p:cTn id="31" fill="hold"/>
                                        <p:tgtEl>
                                          <p:spTgt spid="634"/>
                                        </p:tgtEl>
                                        <p:attrNameLst>
                                          <p:attrName>style.visibility</p:attrName>
                                        </p:attrNameLst>
                                      </p:cBhvr>
                                      <p:to>
                                        <p:strVal val="visible"/>
                                      </p:to>
                                    </p:set>
                                    <p:animEffect transition="in" filter="dissolve">
                                      <p:cBhvr>
                                        <p:cTn id="32" dur="2000"/>
                                        <p:tgtEl>
                                          <p:spTgt spid="6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30" grpId="0" animBg="1" advAuto="0"/>
      <p:bldP spid="631" grpId="0" animBg="1" advAuto="0"/>
      <p:bldP spid="632" grpId="0" animBg="1" advAuto="0"/>
      <p:bldP spid="633" grpId="0" animBg="1" advAuto="0"/>
      <p:bldP spid="634" grpId="0" animBg="1" advAuto="0"/>
      <p:bldP spid="635" grpId="0" animBg="1" advAuto="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 name="Picture 9" descr="NY20151901.jpg">
            <a:extLst>
              <a:ext uri="{FF2B5EF4-FFF2-40B4-BE49-F238E27FC236}">
                <a16:creationId xmlns:a16="http://schemas.microsoft.com/office/drawing/2014/main" id="{815A248B-E113-644B-B006-9BF8F2B2B7FC}"/>
              </a:ext>
            </a:extLst>
          </p:cNvPr>
          <p:cNvPicPr>
            <a:picLocks noChangeAspect="1"/>
          </p:cNvPicPr>
          <p:nvPr/>
        </p:nvPicPr>
        <p:blipFill rotWithShape="1">
          <a:blip r:embed="rId2" cstate="screen">
            <a:extLst>
              <a:ext uri="{28A0092B-C50C-407E-A947-70E740481C1C}">
                <a14:useLocalDpi xmlns:a14="http://schemas.microsoft.com/office/drawing/2010/main"/>
              </a:ext>
            </a:extLst>
          </a:blip>
          <a:srcRect/>
          <a:stretch/>
        </p:blipFill>
        <p:spPr>
          <a:xfrm>
            <a:off x="-1" y="-3"/>
            <a:ext cx="24384008" cy="13716000"/>
          </a:xfrm>
          <a:prstGeom prst="rect">
            <a:avLst/>
          </a:prstGeom>
        </p:spPr>
      </p:pic>
      <p:sp>
        <p:nvSpPr>
          <p:cNvPr id="11" name="Rectangle 10">
            <a:extLst>
              <a:ext uri="{FF2B5EF4-FFF2-40B4-BE49-F238E27FC236}">
                <a16:creationId xmlns:a16="http://schemas.microsoft.com/office/drawing/2014/main" id="{190BAC84-DA9C-B24B-843C-75295D7A9E25}"/>
              </a:ext>
            </a:extLst>
          </p:cNvPr>
          <p:cNvSpPr/>
          <p:nvPr/>
        </p:nvSpPr>
        <p:spPr>
          <a:xfrm>
            <a:off x="0" y="-1"/>
            <a:ext cx="14394027" cy="13705704"/>
          </a:xfrm>
          <a:prstGeom prst="rect">
            <a:avLst/>
          </a:prstGeom>
          <a:gradFill flip="none" rotWithShape="1">
            <a:gsLst>
              <a:gs pos="0">
                <a:schemeClr val="tx1">
                  <a:lumMod val="95000"/>
                  <a:lumOff val="5000"/>
                </a:schemeClr>
              </a:gs>
              <a:gs pos="100000">
                <a:schemeClr val="tx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0"/>
          </a:p>
        </p:txBody>
      </p:sp>
      <p:sp>
        <p:nvSpPr>
          <p:cNvPr id="12" name="Rectangle 11">
            <a:extLst>
              <a:ext uri="{FF2B5EF4-FFF2-40B4-BE49-F238E27FC236}">
                <a16:creationId xmlns:a16="http://schemas.microsoft.com/office/drawing/2014/main" id="{53C5DBB3-A54E-3340-ABBA-6FC38ECAFF3C}"/>
              </a:ext>
            </a:extLst>
          </p:cNvPr>
          <p:cNvSpPr/>
          <p:nvPr/>
        </p:nvSpPr>
        <p:spPr>
          <a:xfrm>
            <a:off x="-2" y="-1"/>
            <a:ext cx="17223907" cy="13719304"/>
          </a:xfrm>
          <a:prstGeom prst="rect">
            <a:avLst/>
          </a:prstGeom>
          <a:gradFill flip="none" rotWithShape="1">
            <a:gsLst>
              <a:gs pos="0">
                <a:schemeClr val="tx1">
                  <a:lumMod val="95000"/>
                  <a:lumOff val="5000"/>
                  <a:alpha val="72000"/>
                </a:schemeClr>
              </a:gs>
              <a:gs pos="100000">
                <a:schemeClr val="tx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0"/>
          </a:p>
        </p:txBody>
      </p:sp>
      <p:sp>
        <p:nvSpPr>
          <p:cNvPr id="13" name="Rectangle 12">
            <a:extLst>
              <a:ext uri="{FF2B5EF4-FFF2-40B4-BE49-F238E27FC236}">
                <a16:creationId xmlns:a16="http://schemas.microsoft.com/office/drawing/2014/main" id="{796F5227-888A-BB41-907F-CEE24163DBD6}"/>
              </a:ext>
            </a:extLst>
          </p:cNvPr>
          <p:cNvSpPr/>
          <p:nvPr/>
        </p:nvSpPr>
        <p:spPr>
          <a:xfrm rot="16200000">
            <a:off x="9389045" y="-1272187"/>
            <a:ext cx="5605915" cy="24384005"/>
          </a:xfrm>
          <a:prstGeom prst="rect">
            <a:avLst/>
          </a:prstGeom>
          <a:gradFill flip="none" rotWithShape="1">
            <a:gsLst>
              <a:gs pos="0">
                <a:schemeClr val="tx1">
                  <a:lumMod val="95000"/>
                  <a:lumOff val="5000"/>
                  <a:alpha val="72000"/>
                </a:schemeClr>
              </a:gs>
              <a:gs pos="100000">
                <a:schemeClr val="tx1">
                  <a:alpha val="0"/>
                </a:schemeClr>
              </a:gs>
            </a:gsLst>
            <a:lin ang="0" scaled="1"/>
            <a:tileRect/>
          </a:gra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0"/>
          </a:p>
        </p:txBody>
      </p:sp>
      <p:sp>
        <p:nvSpPr>
          <p:cNvPr id="14" name="Rectangle 13">
            <a:extLst>
              <a:ext uri="{FF2B5EF4-FFF2-40B4-BE49-F238E27FC236}">
                <a16:creationId xmlns:a16="http://schemas.microsoft.com/office/drawing/2014/main" id="{10389DAC-C716-0D47-9B69-BB6909BD7D4B}"/>
              </a:ext>
            </a:extLst>
          </p:cNvPr>
          <p:cNvSpPr/>
          <p:nvPr/>
        </p:nvSpPr>
        <p:spPr>
          <a:xfrm>
            <a:off x="879236" y="1364887"/>
            <a:ext cx="14458819" cy="9017277"/>
          </a:xfrm>
          <a:prstGeom prst="rect">
            <a:avLst/>
          </a:prstGeom>
          <a:effectLst>
            <a:outerShdw blurRad="50800" dist="38100" dir="2700000" algn="tl" rotWithShape="0">
              <a:prstClr val="black">
                <a:alpha val="40000"/>
              </a:prstClr>
            </a:outerShdw>
          </a:effectLst>
        </p:spPr>
        <p:txBody>
          <a:bodyPr wrap="square">
            <a:spAutoFit/>
          </a:bodyPr>
          <a:lstStyle/>
          <a:p>
            <a:pPr marL="762010" indent="-762010">
              <a:spcAft>
                <a:spcPts val="4000"/>
              </a:spcAft>
              <a:buFont typeface="Arial"/>
              <a:buChar char="•"/>
            </a:pPr>
            <a:r>
              <a:rPr lang="en-US" sz="5333">
                <a:solidFill>
                  <a:schemeClr val="bg1"/>
                </a:solidFill>
                <a:latin typeface="Helvetica"/>
                <a:ea typeface="Calibri" charset="0"/>
                <a:cs typeface="Helvetica"/>
              </a:rPr>
              <a:t>The Leading Provider of Financial Services to Middle-Income Families with 130,000+ licensed Representatives</a:t>
            </a:r>
          </a:p>
          <a:p>
            <a:pPr marL="762010" indent="-762010">
              <a:spcAft>
                <a:spcPts val="4000"/>
              </a:spcAft>
              <a:buFont typeface="Arial"/>
              <a:buChar char="•"/>
            </a:pPr>
            <a:r>
              <a:rPr lang="en-US" sz="5333">
                <a:solidFill>
                  <a:schemeClr val="bg1"/>
                </a:solidFill>
                <a:latin typeface="Helvetica"/>
                <a:ea typeface="Calibri" charset="0"/>
                <a:cs typeface="Helvetica"/>
              </a:rPr>
              <a:t>Listed on the New York Stock Exchange (PRI)</a:t>
            </a:r>
          </a:p>
          <a:p>
            <a:pPr marL="762010" indent="-762010">
              <a:spcAft>
                <a:spcPts val="4000"/>
              </a:spcAft>
              <a:buFont typeface="Arial"/>
              <a:buChar char="•"/>
            </a:pPr>
            <a:r>
              <a:rPr lang="en-US" sz="5333">
                <a:solidFill>
                  <a:schemeClr val="bg1"/>
                </a:solidFill>
                <a:latin typeface="Helvetica"/>
                <a:ea typeface="Calibri" charset="0"/>
                <a:cs typeface="Helvetica"/>
              </a:rPr>
              <a:t>In business since 1977</a:t>
            </a:r>
          </a:p>
          <a:p>
            <a:pPr marL="762010" indent="-762010">
              <a:spcAft>
                <a:spcPts val="4000"/>
              </a:spcAft>
              <a:buFont typeface="Arial"/>
              <a:buChar char="•"/>
            </a:pPr>
            <a:r>
              <a:rPr lang="en-US" sz="5333">
                <a:solidFill>
                  <a:schemeClr val="bg1"/>
                </a:solidFill>
                <a:latin typeface="Helvetica"/>
                <a:ea typeface="Calibri" charset="0"/>
                <a:cs typeface="Helvetica"/>
              </a:rPr>
              <a:t>Over 5.5 million lives </a:t>
            </a:r>
            <a:br>
              <a:rPr lang="en-US" sz="5333">
                <a:solidFill>
                  <a:schemeClr val="bg1"/>
                </a:solidFill>
                <a:latin typeface="Helvetica"/>
                <a:ea typeface="Calibri" charset="0"/>
                <a:cs typeface="Helvetica"/>
              </a:rPr>
            </a:br>
            <a:r>
              <a:rPr lang="en-US" sz="5333">
                <a:solidFill>
                  <a:schemeClr val="bg1"/>
                </a:solidFill>
                <a:latin typeface="Helvetica"/>
                <a:ea typeface="Calibri" charset="0"/>
                <a:cs typeface="Helvetica"/>
              </a:rPr>
              <a:t>insured and approximately </a:t>
            </a:r>
            <a:br>
              <a:rPr lang="en-US" sz="5333">
                <a:solidFill>
                  <a:schemeClr val="bg1"/>
                </a:solidFill>
                <a:latin typeface="Helvetica"/>
                <a:ea typeface="Calibri" charset="0"/>
                <a:cs typeface="Helvetica"/>
              </a:rPr>
            </a:br>
            <a:r>
              <a:rPr lang="en-US" sz="5333">
                <a:solidFill>
                  <a:schemeClr val="bg1"/>
                </a:solidFill>
                <a:latin typeface="Helvetica"/>
                <a:ea typeface="Calibri" charset="0"/>
                <a:cs typeface="Helvetica"/>
              </a:rPr>
              <a:t>2.6 million investment clients</a:t>
            </a:r>
          </a:p>
        </p:txBody>
      </p:sp>
      <p:sp>
        <p:nvSpPr>
          <p:cNvPr id="15" name="Rectangle 14">
            <a:extLst>
              <a:ext uri="{FF2B5EF4-FFF2-40B4-BE49-F238E27FC236}">
                <a16:creationId xmlns:a16="http://schemas.microsoft.com/office/drawing/2014/main" id="{A1928810-7990-3C42-B227-4ABD56DC7B82}"/>
              </a:ext>
            </a:extLst>
          </p:cNvPr>
          <p:cNvSpPr/>
          <p:nvPr/>
        </p:nvSpPr>
        <p:spPr>
          <a:xfrm>
            <a:off x="879237" y="11017875"/>
            <a:ext cx="18578704" cy="1785104"/>
          </a:xfrm>
          <a:prstGeom prst="rect">
            <a:avLst/>
          </a:prstGeom>
        </p:spPr>
        <p:txBody>
          <a:bodyPr wrap="square">
            <a:spAutoFit/>
          </a:bodyPr>
          <a:lstStyle/>
          <a:p>
            <a:pPr>
              <a:lnSpc>
                <a:spcPts val="2933"/>
              </a:lnSpc>
              <a:spcAft>
                <a:spcPts val="1600"/>
              </a:spcAft>
            </a:pPr>
            <a:r>
              <a:rPr lang="en-US" sz="2667">
                <a:solidFill>
                  <a:schemeClr val="bg1">
                    <a:lumMod val="85000"/>
                  </a:schemeClr>
                </a:solidFill>
                <a:latin typeface="Arial Narrow"/>
                <a:cs typeface="Arial Narrow"/>
              </a:rPr>
              <a:t>As of December 31, 2020</a:t>
            </a:r>
          </a:p>
          <a:p>
            <a:pPr>
              <a:lnSpc>
                <a:spcPts val="2933"/>
              </a:lnSpc>
              <a:spcAft>
                <a:spcPts val="1600"/>
              </a:spcAft>
            </a:pPr>
            <a:r>
              <a:rPr lang="en-US" sz="2667">
                <a:solidFill>
                  <a:schemeClr val="bg1">
                    <a:lumMod val="85000"/>
                  </a:schemeClr>
                </a:solidFill>
                <a:latin typeface="Arial Narrow"/>
                <a:cs typeface="Arial Narrow"/>
              </a:rPr>
              <a:t>Primerica representatives market term life insurance underwritten by National Benefit Life Insurance Company (Home Office: Long Island City, NY) in New York and Primerica Life Insurance Company (Executive Offices: Duluth, GA) in all other U.S. jurisdictions.</a:t>
            </a:r>
            <a:r>
              <a:rPr lang="en-US" sz="2667" b="1">
                <a:solidFill>
                  <a:schemeClr val="bg1">
                    <a:lumMod val="85000"/>
                  </a:schemeClr>
                </a:solidFill>
                <a:latin typeface="Arial Narrow"/>
                <a:cs typeface="Arial Narrow"/>
              </a:rPr>
              <a:t> </a:t>
            </a:r>
            <a:r>
              <a:rPr lang="en-US" sz="2667">
                <a:solidFill>
                  <a:schemeClr val="bg1">
                    <a:lumMod val="85000"/>
                  </a:schemeClr>
                </a:solidFill>
                <a:latin typeface="Arial Narrow"/>
                <a:cs typeface="Arial Narrow"/>
              </a:rPr>
              <a:t>In the U.S., securities are offered through PFS Investments Inc., 1 Primerica Parkway, Duluth, Georgia 30099-0001. PFS Investments Inc. is a member of FINRA and SIPC. </a:t>
            </a:r>
            <a:endParaRPr lang="en-US" sz="2667">
              <a:solidFill>
                <a:schemeClr val="bg1">
                  <a:lumMod val="85000"/>
                </a:schemeClr>
              </a:solidFill>
            </a:endParaRPr>
          </a:p>
        </p:txBody>
      </p:sp>
      <p:sp>
        <p:nvSpPr>
          <p:cNvPr id="16" name="Slide Number Placeholder 1">
            <a:extLst>
              <a:ext uri="{FF2B5EF4-FFF2-40B4-BE49-F238E27FC236}">
                <a16:creationId xmlns:a16="http://schemas.microsoft.com/office/drawing/2014/main" id="{A6AA5BC2-B908-E548-B303-154B8A785FB1}"/>
              </a:ext>
            </a:extLst>
          </p:cNvPr>
          <p:cNvSpPr>
            <a:spLocks noGrp="1"/>
          </p:cNvSpPr>
          <p:nvPr>
            <p:ph type="sldNum" sz="quarter" idx="4294967295"/>
          </p:nvPr>
        </p:nvSpPr>
        <p:spPr>
          <a:xfrm>
            <a:off x="110003" y="12975453"/>
            <a:ext cx="1109200" cy="730251"/>
          </a:xfrm>
          <a:prstGeom prst="rect">
            <a:avLst/>
          </a:prstGeom>
        </p:spPr>
        <p:txBody>
          <a:bodyPr/>
          <a:lstStyle/>
          <a:p>
            <a:fld id="{0FA17902-E6C7-4548-816F-3C750E8578FA}" type="slidenum">
              <a:rPr lang="en-US" smtClean="0">
                <a:solidFill>
                  <a:schemeClr val="bg1">
                    <a:lumMod val="85000"/>
                  </a:schemeClr>
                </a:solidFill>
              </a:rPr>
              <a:t>2</a:t>
            </a:fld>
            <a:endParaRPr lang="en-US">
              <a:solidFill>
                <a:schemeClr val="bg1">
                  <a:lumMod val="85000"/>
                </a:schemeClr>
              </a:solidFill>
            </a:endParaRPr>
          </a:p>
        </p:txBody>
      </p:sp>
    </p:spTree>
    <p:extLst>
      <p:ext uri="{BB962C8B-B14F-4D97-AF65-F5344CB8AC3E}">
        <p14:creationId xmlns:p14="http://schemas.microsoft.com/office/powerpoint/2010/main" val="757928423"/>
      </p:ext>
    </p:extLst>
  </p:cSld>
  <p:clrMapOvr>
    <a:masterClrMapping/>
  </p:clrMapOvr>
  <mc:AlternateContent xmlns:mc="http://schemas.openxmlformats.org/markup-compatibility/2006">
    <mc:Choice xmlns:p14="http://schemas.microsoft.com/office/powerpoint/2010/main" Requires="p14">
      <p:transition p14:dur="350">
        <p:fade/>
      </p:transition>
    </mc:Choice>
    <mc:Fallback>
      <p:transition>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sp>
        <p:nvSpPr>
          <p:cNvPr id="751" name="Rectangle 8"/>
          <p:cNvSpPr/>
          <p:nvPr/>
        </p:nvSpPr>
        <p:spPr>
          <a:xfrm>
            <a:off x="4009738" y="75961"/>
            <a:ext cx="9098352" cy="11974783"/>
          </a:xfrm>
          <a:prstGeom prst="rect">
            <a:avLst/>
          </a:prstGeom>
          <a:solidFill>
            <a:srgbClr val="FFFFFF"/>
          </a:solidFill>
          <a:ln w="12700">
            <a:miter lim="400000"/>
          </a:ln>
        </p:spPr>
        <p:txBody>
          <a:bodyPr tIns="91439" bIns="91439" anchor="ctr"/>
          <a:lstStyle/>
          <a:p>
            <a:pPr algn="ctr" defTabSz="825500">
              <a:defRPr sz="3200">
                <a:latin typeface="Helvetica Neue Medium"/>
                <a:ea typeface="Helvetica Neue Medium"/>
                <a:cs typeface="Helvetica Neue Medium"/>
                <a:sym typeface="Helvetica Neue Medium"/>
              </a:defRPr>
            </a:pPr>
            <a:endParaRPr/>
          </a:p>
        </p:txBody>
      </p:sp>
      <p:pic>
        <p:nvPicPr>
          <p:cNvPr id="752" name="Picture 6" descr="Picture 6"/>
          <p:cNvPicPr>
            <a:picLocks noChangeAspect="1"/>
          </p:cNvPicPr>
          <p:nvPr/>
        </p:nvPicPr>
        <p:blipFill>
          <a:blip r:embed="rId2"/>
          <a:srcRect/>
          <a:stretch>
            <a:fillRect/>
          </a:stretch>
        </p:blipFill>
        <p:spPr>
          <a:xfrm>
            <a:off x="5189" y="7467442"/>
            <a:ext cx="10733822" cy="6273639"/>
          </a:xfrm>
          <a:prstGeom prst="rect">
            <a:avLst/>
          </a:prstGeom>
          <a:ln w="12700">
            <a:miter lim="400000"/>
          </a:ln>
        </p:spPr>
      </p:pic>
      <p:grpSp>
        <p:nvGrpSpPr>
          <p:cNvPr id="755" name="Group"/>
          <p:cNvGrpSpPr/>
          <p:nvPr/>
        </p:nvGrpSpPr>
        <p:grpSpPr>
          <a:xfrm>
            <a:off x="15455640" y="6224572"/>
            <a:ext cx="7462411" cy="7571143"/>
            <a:chOff x="0" y="0"/>
            <a:chExt cx="7462409" cy="7571142"/>
          </a:xfrm>
        </p:grpSpPr>
        <p:pic>
          <p:nvPicPr>
            <p:cNvPr id="753" name="Picture 17" descr="Picture 17"/>
            <p:cNvPicPr>
              <a:picLocks noChangeAspect="1"/>
            </p:cNvPicPr>
            <p:nvPr/>
          </p:nvPicPr>
          <p:blipFill>
            <a:blip r:embed="rId3"/>
            <a:stretch>
              <a:fillRect/>
            </a:stretch>
          </p:blipFill>
          <p:spPr>
            <a:xfrm>
              <a:off x="0" y="0"/>
              <a:ext cx="3681923" cy="7571143"/>
            </a:xfrm>
            <a:prstGeom prst="rect">
              <a:avLst/>
            </a:prstGeom>
            <a:ln w="12700" cap="flat">
              <a:noFill/>
              <a:miter lim="400000"/>
            </a:ln>
            <a:effectLst/>
          </p:spPr>
        </p:pic>
        <p:pic>
          <p:nvPicPr>
            <p:cNvPr id="754" name="Picture 18" descr="Picture 18"/>
            <p:cNvPicPr>
              <a:picLocks noChangeAspect="1"/>
            </p:cNvPicPr>
            <p:nvPr/>
          </p:nvPicPr>
          <p:blipFill>
            <a:blip r:embed="rId4"/>
            <a:stretch>
              <a:fillRect/>
            </a:stretch>
          </p:blipFill>
          <p:spPr>
            <a:xfrm>
              <a:off x="3902514" y="125461"/>
              <a:ext cx="3559896" cy="7320221"/>
            </a:xfrm>
            <a:prstGeom prst="rect">
              <a:avLst/>
            </a:prstGeom>
            <a:ln w="12700" cap="flat">
              <a:noFill/>
              <a:miter lim="400000"/>
            </a:ln>
            <a:effectLst/>
          </p:spPr>
        </p:pic>
      </p:grpSp>
      <p:grpSp>
        <p:nvGrpSpPr>
          <p:cNvPr id="760" name="Group 33"/>
          <p:cNvGrpSpPr/>
          <p:nvPr/>
        </p:nvGrpSpPr>
        <p:grpSpPr>
          <a:xfrm>
            <a:off x="884620" y="291234"/>
            <a:ext cx="8975020" cy="2973823"/>
            <a:chOff x="0" y="0"/>
            <a:chExt cx="8975018" cy="2973821"/>
          </a:xfrm>
        </p:grpSpPr>
        <p:sp>
          <p:nvSpPr>
            <p:cNvPr id="756" name="Rounded Rectangle 19"/>
            <p:cNvSpPr/>
            <p:nvPr/>
          </p:nvSpPr>
          <p:spPr>
            <a:xfrm>
              <a:off x="0" y="112452"/>
              <a:ext cx="8975019" cy="1753084"/>
            </a:xfrm>
            <a:prstGeom prst="roundRect">
              <a:avLst>
                <a:gd name="adj" fmla="val 16667"/>
              </a:avLst>
            </a:prstGeom>
            <a:solidFill>
              <a:srgbClr val="BD8C32"/>
            </a:solidFill>
            <a:ln w="12700" cap="flat">
              <a:noFill/>
              <a:miter lim="400000"/>
            </a:ln>
            <a:effectLst/>
          </p:spPr>
          <p:txBody>
            <a:bodyPr wrap="square" lIns="91439" tIns="91439" rIns="91439" bIns="91439" numCol="1" anchor="ctr">
              <a:noAutofit/>
            </a:bodyPr>
            <a:lstStyle/>
            <a:p>
              <a:pPr algn="ctr" defTabSz="1219200">
                <a:defRPr sz="4400">
                  <a:solidFill>
                    <a:srgbClr val="FFFFFF"/>
                  </a:solidFill>
                </a:defRPr>
              </a:pPr>
              <a:endParaRPr/>
            </a:p>
          </p:txBody>
        </p:sp>
        <p:sp>
          <p:nvSpPr>
            <p:cNvPr id="757" name="Rectangle 7"/>
            <p:cNvSpPr txBox="1"/>
            <p:nvPr/>
          </p:nvSpPr>
          <p:spPr>
            <a:xfrm>
              <a:off x="114467" y="271604"/>
              <a:ext cx="7269997" cy="2702218"/>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defTabSz="1219200">
                <a:defRPr sz="4400" b="1">
                  <a:solidFill>
                    <a:srgbClr val="FFFFFF"/>
                  </a:solidFill>
                  <a:latin typeface="+mn-lt"/>
                  <a:ea typeface="+mn-ea"/>
                  <a:cs typeface="+mn-cs"/>
                  <a:sym typeface="Helvetica"/>
                </a:defRPr>
              </a:lvl1pPr>
            </a:lstStyle>
            <a:p>
              <a:r>
                <a:rPr dirty="0"/>
                <a:t>Independent Business Application (IBA)</a:t>
              </a:r>
            </a:p>
          </p:txBody>
        </p:sp>
        <p:sp>
          <p:nvSpPr>
            <p:cNvPr id="758" name="Rectangle 9"/>
            <p:cNvSpPr txBox="1"/>
            <p:nvPr/>
          </p:nvSpPr>
          <p:spPr>
            <a:xfrm>
              <a:off x="6743093" y="370418"/>
              <a:ext cx="1987517" cy="1465088"/>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defTabSz="1219200">
                <a:defRPr sz="7200" b="1">
                  <a:solidFill>
                    <a:srgbClr val="FFFFFF"/>
                  </a:solidFill>
                  <a:latin typeface="+mn-lt"/>
                  <a:ea typeface="+mn-ea"/>
                  <a:cs typeface="+mn-cs"/>
                  <a:sym typeface="Helvetica"/>
                </a:defRPr>
              </a:lvl1pPr>
            </a:lstStyle>
            <a:p>
              <a:r>
                <a:rPr dirty="0"/>
                <a:t>$99</a:t>
              </a:r>
            </a:p>
          </p:txBody>
        </p:sp>
        <p:sp>
          <p:nvSpPr>
            <p:cNvPr id="759" name="Straight Connector 20"/>
            <p:cNvSpPr/>
            <p:nvPr/>
          </p:nvSpPr>
          <p:spPr>
            <a:xfrm>
              <a:off x="6773444" y="0"/>
              <a:ext cx="1" cy="1931836"/>
            </a:xfrm>
            <a:prstGeom prst="line">
              <a:avLst/>
            </a:prstGeom>
            <a:noFill/>
            <a:ln w="3175" cap="flat">
              <a:solidFill>
                <a:srgbClr val="F2F2F2"/>
              </a:solidFill>
              <a:prstDash val="solid"/>
              <a:round/>
            </a:ln>
            <a:effectLst/>
          </p:spPr>
          <p:txBody>
            <a:bodyPr wrap="square" lIns="91439" tIns="91439" rIns="91439" bIns="91439" numCol="1" anchor="t">
              <a:noAutofit/>
            </a:bodyPr>
            <a:lstStyle/>
            <a:p>
              <a:pPr defTabSz="1219200">
                <a:defRPr sz="4400"/>
              </a:pPr>
              <a:endParaRPr/>
            </a:p>
          </p:txBody>
        </p:sp>
      </p:grpSp>
      <p:grpSp>
        <p:nvGrpSpPr>
          <p:cNvPr id="767" name="Group 34"/>
          <p:cNvGrpSpPr/>
          <p:nvPr/>
        </p:nvGrpSpPr>
        <p:grpSpPr>
          <a:xfrm>
            <a:off x="14443113" y="302772"/>
            <a:ext cx="8975021" cy="2950747"/>
            <a:chOff x="0" y="0"/>
            <a:chExt cx="8975019" cy="2950745"/>
          </a:xfrm>
        </p:grpSpPr>
        <p:sp>
          <p:nvSpPr>
            <p:cNvPr id="761" name="Rounded Rectangle 26"/>
            <p:cNvSpPr/>
            <p:nvPr/>
          </p:nvSpPr>
          <p:spPr>
            <a:xfrm>
              <a:off x="0" y="89376"/>
              <a:ext cx="8975020" cy="1753084"/>
            </a:xfrm>
            <a:prstGeom prst="roundRect">
              <a:avLst>
                <a:gd name="adj" fmla="val 16667"/>
              </a:avLst>
            </a:prstGeom>
            <a:solidFill>
              <a:srgbClr val="BD8C32"/>
            </a:solidFill>
            <a:ln w="12700" cap="flat">
              <a:noFill/>
              <a:miter lim="400000"/>
            </a:ln>
            <a:effectLst/>
          </p:spPr>
          <p:txBody>
            <a:bodyPr wrap="square" lIns="91439" tIns="91439" rIns="91439" bIns="91439" numCol="1" anchor="ctr">
              <a:noAutofit/>
            </a:bodyPr>
            <a:lstStyle/>
            <a:p>
              <a:pPr algn="ctr" defTabSz="1219200">
                <a:defRPr sz="4400">
                  <a:solidFill>
                    <a:srgbClr val="FFFFFF"/>
                  </a:solidFill>
                </a:defRPr>
              </a:pPr>
              <a:endParaRPr/>
            </a:p>
          </p:txBody>
        </p:sp>
        <p:sp>
          <p:nvSpPr>
            <p:cNvPr id="762" name="Rectangle 27"/>
            <p:cNvSpPr txBox="1"/>
            <p:nvPr/>
          </p:nvSpPr>
          <p:spPr>
            <a:xfrm>
              <a:off x="114467" y="248528"/>
              <a:ext cx="7269997" cy="2702218"/>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defTabSz="1219200">
                <a:defRPr sz="4400" b="1">
                  <a:solidFill>
                    <a:srgbClr val="FFFFFF"/>
                  </a:solidFill>
                  <a:latin typeface="+mn-lt"/>
                  <a:ea typeface="+mn-ea"/>
                  <a:cs typeface="+mn-cs"/>
                  <a:sym typeface="Helvetica"/>
                </a:defRPr>
              </a:lvl1pPr>
            </a:lstStyle>
            <a:p>
              <a:r>
                <a:rPr dirty="0"/>
                <a:t>The Ultimate Business Support System </a:t>
              </a:r>
            </a:p>
          </p:txBody>
        </p:sp>
        <p:sp>
          <p:nvSpPr>
            <p:cNvPr id="763" name="Rectangle 28"/>
            <p:cNvSpPr txBox="1"/>
            <p:nvPr/>
          </p:nvSpPr>
          <p:spPr>
            <a:xfrm>
              <a:off x="6826770" y="82142"/>
              <a:ext cx="1987517" cy="1465088"/>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defTabSz="1219200">
                <a:defRPr sz="7200" b="1">
                  <a:solidFill>
                    <a:srgbClr val="FFFFFF"/>
                  </a:solidFill>
                  <a:latin typeface="+mn-lt"/>
                  <a:ea typeface="+mn-ea"/>
                  <a:cs typeface="+mn-cs"/>
                  <a:sym typeface="Helvetica"/>
                </a:defRPr>
              </a:lvl1pPr>
            </a:lstStyle>
            <a:p>
              <a:r>
                <a:rPr dirty="0"/>
                <a:t>$25</a:t>
              </a:r>
            </a:p>
          </p:txBody>
        </p:sp>
        <p:sp>
          <p:nvSpPr>
            <p:cNvPr id="764" name="Straight Connector 29"/>
            <p:cNvSpPr/>
            <p:nvPr/>
          </p:nvSpPr>
          <p:spPr>
            <a:xfrm>
              <a:off x="6786013" y="0"/>
              <a:ext cx="1" cy="1931836"/>
            </a:xfrm>
            <a:prstGeom prst="line">
              <a:avLst/>
            </a:prstGeom>
            <a:noFill/>
            <a:ln w="3175" cap="flat">
              <a:solidFill>
                <a:srgbClr val="F2F2F2"/>
              </a:solidFill>
              <a:prstDash val="solid"/>
              <a:round/>
            </a:ln>
            <a:effectLst/>
          </p:spPr>
          <p:txBody>
            <a:bodyPr wrap="square" lIns="91439" tIns="91439" rIns="91439" bIns="91439" numCol="1" anchor="t">
              <a:noAutofit/>
            </a:bodyPr>
            <a:lstStyle/>
            <a:p>
              <a:pPr defTabSz="1219200">
                <a:defRPr sz="4400"/>
              </a:pPr>
              <a:endParaRPr/>
            </a:p>
          </p:txBody>
        </p:sp>
        <p:sp>
          <p:nvSpPr>
            <p:cNvPr id="765" name="Rectangle 16"/>
            <p:cNvSpPr txBox="1"/>
            <p:nvPr/>
          </p:nvSpPr>
          <p:spPr>
            <a:xfrm>
              <a:off x="6759673" y="1116428"/>
              <a:ext cx="2161053" cy="836382"/>
            </a:xfrm>
            <a:prstGeom prst="rect">
              <a:avLst/>
            </a:prstGeom>
            <a:noFill/>
            <a:ln w="25400" cap="flat">
              <a:noFill/>
              <a:miter lim="400000"/>
            </a:ln>
            <a:effectLst/>
            <a:extLst>
              <a:ext uri="{C572A759-6A51-4108-AA02-DFA0A04FC94B}">
                <ma14:wrappingTextBoxFlag xmlns:ma14="http://schemas.microsoft.com/office/mac/drawingml/2011/main" xmlns="" val="1"/>
              </a:ext>
            </a:extLst>
          </p:spPr>
          <p:txBody>
            <a:bodyPr wrap="square" lIns="91439" tIns="91439" rIns="91439" bIns="91439" numCol="1" anchor="t">
              <a:noAutofit/>
            </a:bodyPr>
            <a:lstStyle>
              <a:lvl1pPr defTabSz="1219200">
                <a:defRPr>
                  <a:solidFill>
                    <a:srgbClr val="FFFFFF"/>
                  </a:solidFill>
                  <a:latin typeface="+mn-lt"/>
                  <a:ea typeface="+mn-ea"/>
                  <a:cs typeface="+mn-cs"/>
                  <a:sym typeface="Helvetica"/>
                </a:defRPr>
              </a:lvl1pPr>
            </a:lstStyle>
            <a:p>
              <a:r>
                <a:rPr dirty="0"/>
                <a:t>MONTH</a:t>
              </a:r>
            </a:p>
          </p:txBody>
        </p:sp>
        <p:sp>
          <p:nvSpPr>
            <p:cNvPr id="766" name="Straight Connector 30"/>
            <p:cNvSpPr/>
            <p:nvPr/>
          </p:nvSpPr>
          <p:spPr>
            <a:xfrm flipH="1" flipV="1">
              <a:off x="6855746" y="1187588"/>
              <a:ext cx="1751083" cy="1"/>
            </a:xfrm>
            <a:prstGeom prst="line">
              <a:avLst/>
            </a:prstGeom>
            <a:noFill/>
            <a:ln w="3175" cap="flat">
              <a:solidFill>
                <a:srgbClr val="FFFFFF"/>
              </a:solidFill>
              <a:prstDash val="solid"/>
              <a:round/>
            </a:ln>
            <a:effectLst/>
          </p:spPr>
          <p:txBody>
            <a:bodyPr wrap="square" lIns="91439" tIns="91439" rIns="91439" bIns="91439" numCol="1" anchor="t">
              <a:noAutofit/>
            </a:bodyPr>
            <a:lstStyle/>
            <a:p>
              <a:pPr defTabSz="1219200">
                <a:defRPr sz="4400"/>
              </a:pPr>
              <a:endParaRPr/>
            </a:p>
          </p:txBody>
        </p:sp>
      </p:grpSp>
      <p:sp>
        <p:nvSpPr>
          <p:cNvPr id="768" name="TextBox 23"/>
          <p:cNvSpPr txBox="1"/>
          <p:nvPr/>
        </p:nvSpPr>
        <p:spPr>
          <a:xfrm>
            <a:off x="1413275" y="2439284"/>
            <a:ext cx="8248943" cy="408432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p>
            <a:pPr lvl="1" indent="225425" defTabSz="1219200">
              <a:lnSpc>
                <a:spcPct val="120000"/>
              </a:lnSpc>
              <a:spcBef>
                <a:spcPts val="800"/>
              </a:spcBef>
              <a:defRPr b="1" u="sng">
                <a:latin typeface="+mn-lt"/>
                <a:ea typeface="+mn-ea"/>
                <a:cs typeface="+mn-cs"/>
                <a:sym typeface="Helvetica"/>
              </a:defRPr>
            </a:pPr>
            <a:r>
              <a:t>Application Value Includes:</a:t>
            </a:r>
          </a:p>
          <a:p>
            <a:pPr marL="625475" lvl="1" indent="-400050" defTabSz="1219200">
              <a:lnSpc>
                <a:spcPct val="80000"/>
              </a:lnSpc>
              <a:spcBef>
                <a:spcPts val="800"/>
              </a:spcBef>
              <a:buSzPct val="100000"/>
              <a:buFont typeface="Arial"/>
              <a:buChar char="•"/>
              <a:defRPr sz="2800">
                <a:latin typeface="+mn-lt"/>
                <a:ea typeface="+mn-ea"/>
                <a:cs typeface="+mn-cs"/>
                <a:sym typeface="Helvetica"/>
              </a:defRPr>
            </a:pPr>
            <a:r>
              <a:t>State Application</a:t>
            </a:r>
          </a:p>
          <a:p>
            <a:pPr marL="625475" lvl="1" indent="-400050" defTabSz="1219200">
              <a:lnSpc>
                <a:spcPct val="80000"/>
              </a:lnSpc>
              <a:spcBef>
                <a:spcPts val="800"/>
              </a:spcBef>
              <a:buSzPct val="100000"/>
              <a:buFont typeface="Arial"/>
              <a:buChar char="•"/>
              <a:defRPr sz="2800">
                <a:latin typeface="+mn-lt"/>
                <a:ea typeface="+mn-ea"/>
                <a:cs typeface="+mn-cs"/>
                <a:sym typeface="Helvetica"/>
              </a:defRPr>
            </a:pPr>
            <a:r>
              <a:t>Exam Fee</a:t>
            </a:r>
          </a:p>
          <a:p>
            <a:pPr marL="625475" lvl="1" indent="-400050" defTabSz="1219200">
              <a:lnSpc>
                <a:spcPct val="80000"/>
              </a:lnSpc>
              <a:spcBef>
                <a:spcPts val="800"/>
              </a:spcBef>
              <a:buSzPct val="100000"/>
              <a:buFont typeface="Arial"/>
              <a:buChar char="•"/>
              <a:defRPr sz="2800">
                <a:latin typeface="+mn-lt"/>
                <a:ea typeface="+mn-ea"/>
                <a:cs typeface="+mn-cs"/>
                <a:sym typeface="Helvetica"/>
              </a:defRPr>
            </a:pPr>
            <a:r>
              <a:t>Processing Fees</a:t>
            </a:r>
          </a:p>
          <a:p>
            <a:pPr marL="625475" lvl="1" indent="-400050" defTabSz="1219200">
              <a:lnSpc>
                <a:spcPct val="80000"/>
              </a:lnSpc>
              <a:spcBef>
                <a:spcPts val="800"/>
              </a:spcBef>
              <a:buSzPct val="100000"/>
              <a:buFont typeface="Arial"/>
              <a:buChar char="•"/>
              <a:defRPr sz="2800">
                <a:latin typeface="+mn-lt"/>
                <a:ea typeface="+mn-ea"/>
                <a:cs typeface="+mn-cs"/>
                <a:sym typeface="Helvetica"/>
              </a:defRPr>
            </a:pPr>
            <a:r>
              <a:t>Appointment Fee</a:t>
            </a:r>
          </a:p>
          <a:p>
            <a:pPr marL="625475" lvl="1" indent="-400050" defTabSz="1219200">
              <a:lnSpc>
                <a:spcPct val="80000"/>
              </a:lnSpc>
              <a:spcBef>
                <a:spcPts val="800"/>
              </a:spcBef>
              <a:buSzPct val="100000"/>
              <a:buFont typeface="Arial"/>
              <a:buChar char="•"/>
              <a:defRPr sz="2800">
                <a:latin typeface="+mn-lt"/>
                <a:ea typeface="+mn-ea"/>
                <a:cs typeface="+mn-cs"/>
                <a:sym typeface="Helvetica"/>
              </a:defRPr>
            </a:pPr>
            <a:r>
              <a:t>Fingerprint</a:t>
            </a:r>
          </a:p>
          <a:p>
            <a:pPr lvl="1" indent="225425" defTabSz="1219200">
              <a:spcBef>
                <a:spcPts val="800"/>
              </a:spcBef>
              <a:defRPr b="1">
                <a:solidFill>
                  <a:srgbClr val="CE0005"/>
                </a:solidFill>
                <a:latin typeface="+mn-lt"/>
                <a:ea typeface="+mn-ea"/>
                <a:cs typeface="+mn-cs"/>
                <a:sym typeface="Helvetica"/>
              </a:defRPr>
            </a:pPr>
            <a:r>
              <a:t>Typical Cost to Becoming Fully  Licensed Approximately $4,500</a:t>
            </a:r>
          </a:p>
        </p:txBody>
      </p:sp>
      <p:sp>
        <p:nvSpPr>
          <p:cNvPr id="769" name="TextBox 31"/>
          <p:cNvSpPr txBox="1"/>
          <p:nvPr/>
        </p:nvSpPr>
        <p:spPr>
          <a:xfrm>
            <a:off x="14784661" y="6600899"/>
            <a:ext cx="8469646" cy="371094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p>
            <a:pPr indent="228600" defTabSz="1219200">
              <a:lnSpc>
                <a:spcPct val="120000"/>
              </a:lnSpc>
              <a:spcBef>
                <a:spcPts val="800"/>
              </a:spcBef>
              <a:tabLst>
                <a:tab pos="10185400" algn="r"/>
              </a:tabLst>
              <a:defRPr b="1" u="sng">
                <a:latin typeface="+mn-lt"/>
                <a:ea typeface="+mn-ea"/>
                <a:cs typeface="+mn-cs"/>
                <a:sym typeface="Helvetica"/>
              </a:defRPr>
            </a:pPr>
            <a:r>
              <a:t>Additional Potential Value Includes:</a:t>
            </a:r>
          </a:p>
          <a:p>
            <a:pPr marL="625475" lvl="1" indent="-400050" defTabSz="1219200">
              <a:lnSpc>
                <a:spcPct val="80000"/>
              </a:lnSpc>
              <a:spcBef>
                <a:spcPts val="800"/>
              </a:spcBef>
              <a:buSzPct val="100000"/>
              <a:buFont typeface="Arial"/>
              <a:buChar char="•"/>
              <a:defRPr sz="2800">
                <a:latin typeface="+mn-lt"/>
                <a:ea typeface="+mn-ea"/>
                <a:cs typeface="+mn-cs"/>
                <a:sym typeface="Helvetica"/>
              </a:defRPr>
            </a:pPr>
            <a:r>
              <a:t>Exam Fee: $450</a:t>
            </a:r>
          </a:p>
          <a:p>
            <a:pPr marL="625475" lvl="1" indent="-400050" defTabSz="1219200">
              <a:lnSpc>
                <a:spcPct val="80000"/>
              </a:lnSpc>
              <a:spcBef>
                <a:spcPts val="800"/>
              </a:spcBef>
              <a:buSzPct val="100000"/>
              <a:buFont typeface="Arial"/>
              <a:buChar char="•"/>
              <a:defRPr sz="2800">
                <a:latin typeface="+mn-lt"/>
                <a:ea typeface="+mn-ea"/>
                <a:cs typeface="+mn-cs"/>
                <a:sym typeface="Helvetica"/>
              </a:defRPr>
            </a:pPr>
            <a:r>
              <a:t>Exam Prep Course: $150 to $200</a:t>
            </a:r>
          </a:p>
          <a:p>
            <a:pPr lvl="1" indent="225425" defTabSz="1219200">
              <a:lnSpc>
                <a:spcPct val="80000"/>
              </a:lnSpc>
              <a:spcBef>
                <a:spcPts val="800"/>
              </a:spcBef>
              <a:defRPr b="1">
                <a:solidFill>
                  <a:srgbClr val="CE0005"/>
                </a:solidFill>
                <a:latin typeface="+mn-lt"/>
                <a:ea typeface="+mn-ea"/>
                <a:cs typeface="+mn-cs"/>
                <a:sym typeface="Helvetica"/>
              </a:defRPr>
            </a:pPr>
            <a:r>
              <a:t>Securities License Total: Approximately $1,000</a:t>
            </a:r>
            <a:r>
              <a:rPr b="0"/>
              <a:t>*</a:t>
            </a:r>
          </a:p>
          <a:p>
            <a:pPr lvl="1" indent="225425" defTabSz="1219200">
              <a:lnSpc>
                <a:spcPct val="80000"/>
              </a:lnSpc>
              <a:spcBef>
                <a:spcPts val="800"/>
              </a:spcBef>
              <a:defRPr b="1">
                <a:solidFill>
                  <a:srgbClr val="8E0009"/>
                </a:solidFill>
                <a:latin typeface="+mn-lt"/>
                <a:ea typeface="+mn-ea"/>
                <a:cs typeface="+mn-cs"/>
                <a:sym typeface="Helvetica"/>
              </a:defRPr>
            </a:pPr>
            <a:r>
              <a:rPr b="0"/>
              <a:t>                     </a:t>
            </a:r>
          </a:p>
          <a:p>
            <a:pPr lvl="1" indent="225425" defTabSz="1219200">
              <a:lnSpc>
                <a:spcPct val="80000"/>
              </a:lnSpc>
              <a:spcBef>
                <a:spcPts val="800"/>
              </a:spcBef>
              <a:defRPr b="1">
                <a:solidFill>
                  <a:srgbClr val="8E0009"/>
                </a:solidFill>
                <a:latin typeface="+mn-lt"/>
                <a:ea typeface="+mn-ea"/>
                <a:cs typeface="+mn-cs"/>
                <a:sym typeface="Helvetica"/>
              </a:defRPr>
            </a:pPr>
            <a:r>
              <a:rPr b="0"/>
              <a:t>                      </a:t>
            </a:r>
            <a:r>
              <a:rPr>
                <a:solidFill>
                  <a:srgbClr val="CE0005"/>
                </a:solidFill>
              </a:rPr>
              <a:t>Software</a:t>
            </a:r>
            <a:r>
              <a:rPr b="0">
                <a:solidFill>
                  <a:srgbClr val="CE0005"/>
                </a:solidFill>
              </a:rPr>
              <a:t> </a:t>
            </a:r>
            <a:r>
              <a:rPr>
                <a:solidFill>
                  <a:srgbClr val="CE0005"/>
                </a:solidFill>
              </a:rPr>
              <a:t>$625/mo.</a:t>
            </a:r>
            <a:r>
              <a:t>**</a:t>
            </a:r>
          </a:p>
        </p:txBody>
      </p:sp>
      <p:sp>
        <p:nvSpPr>
          <p:cNvPr id="770" name="TextBox 2"/>
          <p:cNvSpPr txBox="1"/>
          <p:nvPr/>
        </p:nvSpPr>
        <p:spPr>
          <a:xfrm>
            <a:off x="14784660" y="2502982"/>
            <a:ext cx="8469647" cy="3411221"/>
          </a:xfrm>
          <a:prstGeom prst="rect">
            <a:avLst/>
          </a:prstGeom>
          <a:ln w="25400">
            <a:miter lim="400000"/>
          </a:ln>
          <a:extLst>
            <a:ext uri="{C572A759-6A51-4108-AA02-DFA0A04FC94B}">
              <ma14:wrappingTextBoxFlag xmlns:ma14="http://schemas.microsoft.com/office/mac/drawingml/2011/main" xmlns="" val="1"/>
            </a:ext>
          </a:extLst>
        </p:spPr>
        <p:txBody>
          <a:bodyPr lIns="0" tIns="0" rIns="0" bIns="0">
            <a:spAutoFit/>
          </a:bodyPr>
          <a:lstStyle/>
          <a:p>
            <a:pPr indent="228600" defTabSz="1219200">
              <a:lnSpc>
                <a:spcPct val="120000"/>
              </a:lnSpc>
              <a:spcBef>
                <a:spcPts val="800"/>
              </a:spcBef>
              <a:defRPr b="1" u="sng">
                <a:latin typeface="+mn-lt"/>
                <a:ea typeface="+mn-ea"/>
                <a:cs typeface="+mn-cs"/>
                <a:sym typeface="Helvetica"/>
              </a:defRPr>
            </a:pPr>
            <a:r>
              <a:t>Technology Support Package</a:t>
            </a:r>
            <a:r>
              <a:rPr b="0"/>
              <a:t> </a:t>
            </a:r>
            <a:r>
              <a:t>Value Includes: </a:t>
            </a:r>
          </a:p>
          <a:p>
            <a:pPr marL="628650" indent="-400050" defTabSz="1219200">
              <a:lnSpc>
                <a:spcPct val="120000"/>
              </a:lnSpc>
              <a:buSzPct val="100000"/>
              <a:buFont typeface="Arial"/>
              <a:buChar char="•"/>
              <a:tabLst>
                <a:tab pos="10185400" algn="r"/>
              </a:tabLst>
              <a:defRPr sz="2800">
                <a:latin typeface="+mn-lt"/>
                <a:ea typeface="+mn-ea"/>
                <a:cs typeface="+mn-cs"/>
                <a:sym typeface="Helvetica"/>
              </a:defRPr>
            </a:pPr>
            <a:r>
              <a:t>Cell phone discount: up to 25%/yr. </a:t>
            </a:r>
          </a:p>
          <a:p>
            <a:pPr marL="628650" indent="-400050" defTabSz="1219200">
              <a:lnSpc>
                <a:spcPct val="120000"/>
              </a:lnSpc>
              <a:buSzPct val="100000"/>
              <a:buFont typeface="Arial"/>
              <a:buChar char="•"/>
              <a:tabLst>
                <a:tab pos="10185400" algn="r"/>
              </a:tabLst>
              <a:defRPr sz="2800">
                <a:latin typeface="+mn-lt"/>
                <a:ea typeface="+mn-ea"/>
                <a:cs typeface="+mn-cs"/>
                <a:sym typeface="Helvetica"/>
              </a:defRPr>
            </a:pPr>
            <a:r>
              <a:t>Your own website and business reports: $50/mo.</a:t>
            </a:r>
          </a:p>
          <a:p>
            <a:pPr marL="628650" indent="-400050" defTabSz="1219200">
              <a:lnSpc>
                <a:spcPct val="120000"/>
              </a:lnSpc>
              <a:buSzPct val="100000"/>
              <a:buFont typeface="Arial"/>
              <a:buChar char="•"/>
              <a:tabLst>
                <a:tab pos="10185400" algn="r"/>
              </a:tabLst>
              <a:defRPr sz="2800">
                <a:latin typeface="+mn-lt"/>
                <a:ea typeface="+mn-ea"/>
                <a:cs typeface="+mn-cs"/>
                <a:sym typeface="Helvetica"/>
              </a:defRPr>
            </a:pPr>
            <a:r>
              <a:t>Live and on-demand video training: $55/mo.</a:t>
            </a:r>
          </a:p>
          <a:p>
            <a:pPr indent="228600" defTabSz="1219200">
              <a:lnSpc>
                <a:spcPct val="120000"/>
              </a:lnSpc>
              <a:tabLst>
                <a:tab pos="10185400" algn="r"/>
              </a:tabLst>
              <a:defRPr b="1">
                <a:solidFill>
                  <a:srgbClr val="CE0005"/>
                </a:solidFill>
                <a:latin typeface="+mn-lt"/>
                <a:ea typeface="+mn-ea"/>
                <a:cs typeface="+mn-cs"/>
                <a:sym typeface="Helvetica"/>
              </a:defRPr>
            </a:pPr>
            <a:r>
              <a:t>Total Value: $105+/month</a:t>
            </a:r>
          </a:p>
        </p:txBody>
      </p:sp>
      <p:pic>
        <p:nvPicPr>
          <p:cNvPr id="771" name="Image" descr="Image"/>
          <p:cNvPicPr>
            <a:picLocks noChangeAspect="1"/>
          </p:cNvPicPr>
          <p:nvPr/>
        </p:nvPicPr>
        <p:blipFill>
          <a:blip r:embed="rId5"/>
          <a:stretch>
            <a:fillRect/>
          </a:stretch>
        </p:blipFill>
        <p:spPr>
          <a:xfrm>
            <a:off x="15023932" y="8476281"/>
            <a:ext cx="3122103" cy="3122102"/>
          </a:xfrm>
          <a:prstGeom prst="rect">
            <a:avLst/>
          </a:prstGeom>
          <a:ln w="12700">
            <a:miter lim="400000"/>
          </a:ln>
        </p:spPr>
      </p:pic>
      <p:sp>
        <p:nvSpPr>
          <p:cNvPr id="772" name="RECEIVE $50 BACK ONCE YOU PASS LIFE INS EXAM"/>
          <p:cNvSpPr txBox="1"/>
          <p:nvPr/>
        </p:nvSpPr>
        <p:spPr>
          <a:xfrm>
            <a:off x="980835" y="7318131"/>
            <a:ext cx="8782590" cy="2276476"/>
          </a:xfrm>
          <a:prstGeom prst="rect">
            <a:avLst/>
          </a:prstGeom>
          <a:ln w="25400">
            <a:miter lim="400000"/>
          </a:ln>
          <a:extLst>
            <a:ext uri="{C572A759-6A51-4108-AA02-DFA0A04FC94B}">
              <ma14:wrappingTextBoxFlag xmlns:ma14="http://schemas.microsoft.com/office/mac/drawingml/2011/main" xmlns="" val="1"/>
            </a:ext>
          </a:extLst>
        </p:spPr>
        <p:txBody>
          <a:bodyPr lIns="71437" tIns="71437" rIns="71437" bIns="71437" anchor="ctr">
            <a:spAutoFit/>
          </a:bodyPr>
          <a:lstStyle/>
          <a:p>
            <a:pPr lvl="1" indent="225425" algn="ctr" defTabSz="1219200">
              <a:spcBef>
                <a:spcPts val="800"/>
              </a:spcBef>
              <a:defRPr sz="3200" b="1">
                <a:solidFill>
                  <a:srgbClr val="CE0005"/>
                </a:solidFill>
                <a:latin typeface="+mn-lt"/>
                <a:ea typeface="+mn-ea"/>
                <a:cs typeface="+mn-cs"/>
                <a:sym typeface="Helvetica"/>
              </a:defRPr>
            </a:pPr>
            <a:r>
              <a:t>RECEIVE $50 BACK ONCE YOU PASS LIFE INS EXAM</a:t>
            </a:r>
          </a:p>
          <a:p>
            <a:pPr lvl="1" indent="225425" algn="ctr" defTabSz="1219200">
              <a:spcBef>
                <a:spcPts val="800"/>
              </a:spcBef>
              <a:defRPr sz="3200" b="1">
                <a:solidFill>
                  <a:srgbClr val="CE0005"/>
                </a:solidFill>
                <a:latin typeface="+mn-lt"/>
                <a:ea typeface="+mn-ea"/>
                <a:cs typeface="+mn-cs"/>
                <a:sym typeface="Helvetica"/>
              </a:defRPr>
            </a:pPr>
            <a:endParaRPr/>
          </a:p>
        </p:txBody>
      </p:sp>
      <p:sp>
        <p:nvSpPr>
          <p:cNvPr id="773" name="Rectangle"/>
          <p:cNvSpPr/>
          <p:nvPr/>
        </p:nvSpPr>
        <p:spPr>
          <a:xfrm>
            <a:off x="-72356" y="-13784"/>
            <a:ext cx="24528712" cy="13743568"/>
          </a:xfrm>
          <a:prstGeom prst="rect">
            <a:avLst/>
          </a:prstGeom>
          <a:solidFill>
            <a:srgbClr val="000000">
              <a:alpha val="85258"/>
            </a:srgbClr>
          </a:solidFill>
          <a:ln w="12700">
            <a:miter lim="400000"/>
          </a:ln>
        </p:spPr>
        <p:txBody>
          <a:bodyPr lIns="45719" rIns="45719" anchor="ctr"/>
          <a:lstStyle/>
          <a:p>
            <a:endParaRPr/>
          </a:p>
        </p:txBody>
      </p:sp>
      <p:sp>
        <p:nvSpPr>
          <p:cNvPr id="774" name="ONE TIME INVESTMENT OF…"/>
          <p:cNvSpPr txBox="1"/>
          <p:nvPr/>
        </p:nvSpPr>
        <p:spPr>
          <a:xfrm>
            <a:off x="96061" y="2397667"/>
            <a:ext cx="24191878" cy="6432530"/>
          </a:xfrm>
          <a:prstGeom prst="rect">
            <a:avLst/>
          </a:prstGeom>
          <a:ln w="25400">
            <a:miter lim="400000"/>
          </a:ln>
          <a:extLst>
            <a:ext uri="{C572A759-6A51-4108-AA02-DFA0A04FC94B}">
              <ma14:wrappingTextBoxFlag xmlns:ma14="http://schemas.microsoft.com/office/mac/drawingml/2011/main" xmlns="" val="1"/>
            </a:ext>
          </a:extLst>
        </p:spPr>
        <p:txBody>
          <a:bodyPr wrap="none" lIns="45719" rIns="45719">
            <a:spAutoFit/>
          </a:bodyPr>
          <a:lstStyle/>
          <a:p>
            <a:pPr algn="ctr">
              <a:defRPr sz="17000" u="sng">
                <a:solidFill>
                  <a:srgbClr val="FFFFFF"/>
                </a:solidFill>
                <a:latin typeface="DIN Condensed Bold"/>
                <a:ea typeface="DIN Condensed Bold"/>
                <a:cs typeface="DIN Condensed Bold"/>
                <a:sym typeface="DIN Condensed Bold"/>
              </a:defRPr>
            </a:pPr>
            <a:r>
              <a:rPr dirty="0"/>
              <a:t>ONE TIME INVESTMENT OF</a:t>
            </a:r>
          </a:p>
          <a:p>
            <a:pPr algn="ctr">
              <a:defRPr sz="17000" u="sng">
                <a:solidFill>
                  <a:srgbClr val="FFFFFF"/>
                </a:solidFill>
                <a:latin typeface="DIN Condensed Bold"/>
                <a:ea typeface="DIN Condensed Bold"/>
                <a:cs typeface="DIN Condensed Bold"/>
                <a:sym typeface="DIN Condensed Bold"/>
              </a:defRPr>
            </a:pPr>
            <a:r>
              <a:rPr dirty="0"/>
              <a:t> </a:t>
            </a:r>
            <a:r>
              <a:rPr dirty="0">
                <a:solidFill>
                  <a:srgbClr val="5B9BD5"/>
                </a:solidFill>
              </a:rPr>
              <a:t>$124</a:t>
            </a:r>
          </a:p>
          <a:p>
            <a:pPr>
              <a:defRPr sz="7200" b="1">
                <a:solidFill>
                  <a:srgbClr val="FFFFFF"/>
                </a:solidFill>
                <a:latin typeface="Graphik"/>
                <a:ea typeface="Graphik"/>
                <a:cs typeface="Graphik"/>
                <a:sym typeface="Graphik"/>
              </a:defRPr>
            </a:pPr>
            <a:endParaRPr>
              <a:solidFill>
                <a:srgbClr val="5B9BD5"/>
              </a:solidFill>
            </a:endParaRPr>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0" presetClass="entr" fill="hold" grpId="0" nodeType="clickEffect">
                                  <p:stCondLst>
                                    <p:cond delay="0"/>
                                  </p:stCondLst>
                                  <p:iterate>
                                    <p:tmAbs val="0"/>
                                  </p:iterate>
                                  <p:childTnLst>
                                    <p:set>
                                      <p:cBhvr>
                                        <p:cTn id="6" fill="hold"/>
                                        <p:tgtEl>
                                          <p:spTgt spid="768"/>
                                        </p:tgtEl>
                                        <p:attrNameLst>
                                          <p:attrName>style.visibility</p:attrName>
                                        </p:attrNameLst>
                                      </p:cBhvr>
                                      <p:to>
                                        <p:strVal val="visible"/>
                                      </p:to>
                                    </p:set>
                                    <p:animEffect transition="in" filter="fade">
                                      <p:cBhvr>
                                        <p:cTn id="7" dur="300"/>
                                        <p:tgtEl>
                                          <p:spTgt spid="768"/>
                                        </p:tgtEl>
                                      </p:cBhvr>
                                    </p:animEffect>
                                  </p:childTnLst>
                                </p:cTn>
                              </p:par>
                            </p:childTnLst>
                          </p:cTn>
                        </p:par>
                      </p:childTnLst>
                    </p:cTn>
                  </p:par>
                  <p:par>
                    <p:cTn id="8" fill="hold">
                      <p:stCondLst>
                        <p:cond delay="indefinite"/>
                      </p:stCondLst>
                      <p:childTnLst>
                        <p:par>
                          <p:cTn id="9" fill="hold">
                            <p:stCondLst>
                              <p:cond delay="0"/>
                            </p:stCondLst>
                            <p:childTnLst>
                              <p:par>
                                <p:cTn id="10" presetID="23" presetClass="entr" presetSubtype="16" fill="hold" grpId="0" nodeType="clickEffect">
                                  <p:stCondLst>
                                    <p:cond delay="0"/>
                                  </p:stCondLst>
                                  <p:iterate>
                                    <p:tmAbs val="0"/>
                                  </p:iterate>
                                  <p:childTnLst>
                                    <p:set>
                                      <p:cBhvr>
                                        <p:cTn id="11" fill="hold"/>
                                        <p:tgtEl>
                                          <p:spTgt spid="760"/>
                                        </p:tgtEl>
                                        <p:attrNameLst>
                                          <p:attrName>style.visibility</p:attrName>
                                        </p:attrNameLst>
                                      </p:cBhvr>
                                      <p:to>
                                        <p:strVal val="visible"/>
                                      </p:to>
                                    </p:set>
                                    <p:anim calcmode="lin" valueType="num">
                                      <p:cBhvr>
                                        <p:cTn id="12" dur="300" fill="hold"/>
                                        <p:tgtEl>
                                          <p:spTgt spid="760"/>
                                        </p:tgtEl>
                                        <p:attrNameLst>
                                          <p:attrName>ppt_w</p:attrName>
                                        </p:attrNameLst>
                                      </p:cBhvr>
                                      <p:tavLst>
                                        <p:tav tm="0">
                                          <p:val>
                                            <p:fltVal val="0"/>
                                          </p:val>
                                        </p:tav>
                                        <p:tav tm="100000">
                                          <p:val>
                                            <p:strVal val="#ppt_w"/>
                                          </p:val>
                                        </p:tav>
                                      </p:tavLst>
                                    </p:anim>
                                    <p:anim calcmode="lin" valueType="num">
                                      <p:cBhvr>
                                        <p:cTn id="13" dur="300" fill="hold"/>
                                        <p:tgtEl>
                                          <p:spTgt spid="760"/>
                                        </p:tgtEl>
                                        <p:attrNameLst>
                                          <p:attrName>ppt_h</p:attrName>
                                        </p:attrNameLst>
                                      </p:cBhvr>
                                      <p:tavLst>
                                        <p:tav tm="0">
                                          <p:val>
                                            <p:fltVal val="0"/>
                                          </p:val>
                                        </p:tav>
                                        <p:tav tm="100000">
                                          <p:val>
                                            <p:strVal val="#ppt_h"/>
                                          </p:val>
                                        </p:tav>
                                      </p:tavLst>
                                    </p:anim>
                                  </p:childTnLst>
                                </p:cTn>
                              </p:par>
                            </p:childTnLst>
                          </p:cTn>
                        </p:par>
                      </p:childTnLst>
                    </p:cTn>
                  </p:par>
                  <p:par>
                    <p:cTn id="14" fill="hold">
                      <p:stCondLst>
                        <p:cond delay="indefinite"/>
                      </p:stCondLst>
                      <p:childTnLst>
                        <p:par>
                          <p:cTn id="15" fill="hold">
                            <p:stCondLst>
                              <p:cond delay="0"/>
                            </p:stCondLst>
                            <p:childTnLst>
                              <p:par>
                                <p:cTn id="16" presetID="10" presetClass="entr" fill="hold" grpId="0" nodeType="clickEffect">
                                  <p:stCondLst>
                                    <p:cond delay="0"/>
                                  </p:stCondLst>
                                  <p:iterate>
                                    <p:tmAbs val="0"/>
                                  </p:iterate>
                                  <p:childTnLst>
                                    <p:set>
                                      <p:cBhvr>
                                        <p:cTn id="17" fill="hold"/>
                                        <p:tgtEl>
                                          <p:spTgt spid="772"/>
                                        </p:tgtEl>
                                        <p:attrNameLst>
                                          <p:attrName>style.visibility</p:attrName>
                                        </p:attrNameLst>
                                      </p:cBhvr>
                                      <p:to>
                                        <p:strVal val="visible"/>
                                      </p:to>
                                    </p:set>
                                    <p:animEffect transition="in" filter="fade">
                                      <p:cBhvr>
                                        <p:cTn id="18" dur="300"/>
                                        <p:tgtEl>
                                          <p:spTgt spid="772"/>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fill="hold" grpId="0" nodeType="clickEffect">
                                  <p:stCondLst>
                                    <p:cond delay="0"/>
                                  </p:stCondLst>
                                  <p:iterate>
                                    <p:tmAbs val="0"/>
                                  </p:iterate>
                                  <p:childTnLst>
                                    <p:set>
                                      <p:cBhvr>
                                        <p:cTn id="22" fill="hold"/>
                                        <p:tgtEl>
                                          <p:spTgt spid="770"/>
                                        </p:tgtEl>
                                        <p:attrNameLst>
                                          <p:attrName>style.visibility</p:attrName>
                                        </p:attrNameLst>
                                      </p:cBhvr>
                                      <p:to>
                                        <p:strVal val="visible"/>
                                      </p:to>
                                    </p:set>
                                    <p:animEffect transition="in" filter="fade">
                                      <p:cBhvr>
                                        <p:cTn id="23" dur="300"/>
                                        <p:tgtEl>
                                          <p:spTgt spid="770"/>
                                        </p:tgtEl>
                                      </p:cBhvr>
                                    </p:animEffec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iterate>
                                    <p:tmAbs val="0"/>
                                  </p:iterate>
                                  <p:childTnLst>
                                    <p:set>
                                      <p:cBhvr>
                                        <p:cTn id="27" fill="hold"/>
                                        <p:tgtEl>
                                          <p:spTgt spid="75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2" presetClass="exit" presetSubtype="4" fill="hold" grpId="1" nodeType="clickEffect">
                                  <p:stCondLst>
                                    <p:cond delay="0"/>
                                  </p:stCondLst>
                                  <p:iterate>
                                    <p:tmAbs val="0"/>
                                  </p:iterate>
                                  <p:childTnLst>
                                    <p:anim calcmode="lin" valueType="num">
                                      <p:cBhvr>
                                        <p:cTn id="31" dur="1000" fill="hold"/>
                                        <p:tgtEl>
                                          <p:spTgt spid="755"/>
                                        </p:tgtEl>
                                        <p:attrNameLst>
                                          <p:attrName>ppt_x</p:attrName>
                                        </p:attrNameLst>
                                      </p:cBhvr>
                                      <p:tavLst>
                                        <p:tav tm="0">
                                          <p:val>
                                            <p:strVal val="ppt_x"/>
                                          </p:val>
                                        </p:tav>
                                        <p:tav tm="100000">
                                          <p:val>
                                            <p:strVal val="ppt_x"/>
                                          </p:val>
                                        </p:tav>
                                      </p:tavLst>
                                    </p:anim>
                                    <p:anim calcmode="lin" valueType="num">
                                      <p:cBhvr>
                                        <p:cTn id="32" dur="1000" fill="hold"/>
                                        <p:tgtEl>
                                          <p:spTgt spid="755"/>
                                        </p:tgtEl>
                                        <p:attrNameLst>
                                          <p:attrName>ppt_y</p:attrName>
                                        </p:attrNameLst>
                                      </p:cBhvr>
                                      <p:tavLst>
                                        <p:tav tm="0">
                                          <p:val>
                                            <p:strVal val="ppt_y"/>
                                          </p:val>
                                        </p:tav>
                                        <p:tav tm="100000">
                                          <p:val>
                                            <p:strVal val="1+ppt_h/2"/>
                                          </p:val>
                                        </p:tav>
                                      </p:tavLst>
                                    </p:anim>
                                    <p:set>
                                      <p:cBhvr>
                                        <p:cTn id="33" fill="hold">
                                          <p:stCondLst>
                                            <p:cond delay="999"/>
                                          </p:stCondLst>
                                        </p:cTn>
                                        <p:tgtEl>
                                          <p:spTgt spid="755"/>
                                        </p:tgtEl>
                                        <p:attrNameLst>
                                          <p:attrName>style.visibility</p:attrName>
                                        </p:attrNameLst>
                                      </p:cBhvr>
                                      <p:to>
                                        <p:strVal val="hidden"/>
                                      </p:to>
                                    </p:set>
                                  </p:childTnLst>
                                </p:cTn>
                              </p:par>
                            </p:childTnLst>
                          </p:cTn>
                        </p:par>
                        <p:par>
                          <p:cTn id="34" fill="hold">
                            <p:stCondLst>
                              <p:cond delay="1000"/>
                            </p:stCondLst>
                            <p:childTnLst>
                              <p:par>
                                <p:cTn id="35" presetID="10" presetClass="entr" fill="hold" grpId="0" nodeType="afterEffect">
                                  <p:stCondLst>
                                    <p:cond delay="0"/>
                                  </p:stCondLst>
                                  <p:iterate>
                                    <p:tmAbs val="0"/>
                                  </p:iterate>
                                  <p:childTnLst>
                                    <p:set>
                                      <p:cBhvr>
                                        <p:cTn id="36" fill="hold"/>
                                        <p:tgtEl>
                                          <p:spTgt spid="769"/>
                                        </p:tgtEl>
                                        <p:attrNameLst>
                                          <p:attrName>style.visibility</p:attrName>
                                        </p:attrNameLst>
                                      </p:cBhvr>
                                      <p:to>
                                        <p:strVal val="visible"/>
                                      </p:to>
                                    </p:set>
                                    <p:animEffect transition="in" filter="fade">
                                      <p:cBhvr>
                                        <p:cTn id="37" dur="300"/>
                                        <p:tgtEl>
                                          <p:spTgt spid="769"/>
                                        </p:tgtEl>
                                      </p:cBhvr>
                                    </p:animEffect>
                                  </p:childTnLst>
                                </p:cTn>
                              </p:par>
                            </p:childTnLst>
                          </p:cTn>
                        </p:par>
                        <p:par>
                          <p:cTn id="38" fill="hold">
                            <p:stCondLst>
                              <p:cond delay="1300"/>
                            </p:stCondLst>
                            <p:childTnLst>
                              <p:par>
                                <p:cTn id="39" presetID="10" presetClass="entr" fill="hold" grpId="0" nodeType="afterEffect">
                                  <p:stCondLst>
                                    <p:cond delay="0"/>
                                  </p:stCondLst>
                                  <p:iterate>
                                    <p:tmAbs val="0"/>
                                  </p:iterate>
                                  <p:childTnLst>
                                    <p:set>
                                      <p:cBhvr>
                                        <p:cTn id="40" fill="hold"/>
                                        <p:tgtEl>
                                          <p:spTgt spid="771"/>
                                        </p:tgtEl>
                                        <p:attrNameLst>
                                          <p:attrName>style.visibility</p:attrName>
                                        </p:attrNameLst>
                                      </p:cBhvr>
                                      <p:to>
                                        <p:strVal val="visible"/>
                                      </p:to>
                                    </p:set>
                                    <p:animEffect transition="in" filter="fade">
                                      <p:cBhvr>
                                        <p:cTn id="41" dur="300"/>
                                        <p:tgtEl>
                                          <p:spTgt spid="771"/>
                                        </p:tgtEl>
                                      </p:cBhvr>
                                    </p:animEffect>
                                  </p:childTnLst>
                                </p:cTn>
                              </p:par>
                            </p:childTnLst>
                          </p:cTn>
                        </p:par>
                      </p:childTnLst>
                    </p:cTn>
                  </p:par>
                  <p:par>
                    <p:cTn id="42" fill="hold">
                      <p:stCondLst>
                        <p:cond delay="indefinite"/>
                      </p:stCondLst>
                      <p:childTnLst>
                        <p:par>
                          <p:cTn id="43" fill="hold">
                            <p:stCondLst>
                              <p:cond delay="0"/>
                            </p:stCondLst>
                            <p:childTnLst>
                              <p:par>
                                <p:cTn id="44" presetID="23" presetClass="entr" presetSubtype="16" fill="hold" grpId="0" nodeType="clickEffect">
                                  <p:stCondLst>
                                    <p:cond delay="0"/>
                                  </p:stCondLst>
                                  <p:iterate>
                                    <p:tmAbs val="0"/>
                                  </p:iterate>
                                  <p:childTnLst>
                                    <p:set>
                                      <p:cBhvr>
                                        <p:cTn id="45" fill="hold"/>
                                        <p:tgtEl>
                                          <p:spTgt spid="767"/>
                                        </p:tgtEl>
                                        <p:attrNameLst>
                                          <p:attrName>style.visibility</p:attrName>
                                        </p:attrNameLst>
                                      </p:cBhvr>
                                      <p:to>
                                        <p:strVal val="visible"/>
                                      </p:to>
                                    </p:set>
                                    <p:anim calcmode="lin" valueType="num">
                                      <p:cBhvr>
                                        <p:cTn id="46" dur="300" fill="hold"/>
                                        <p:tgtEl>
                                          <p:spTgt spid="767"/>
                                        </p:tgtEl>
                                        <p:attrNameLst>
                                          <p:attrName>ppt_w</p:attrName>
                                        </p:attrNameLst>
                                      </p:cBhvr>
                                      <p:tavLst>
                                        <p:tav tm="0">
                                          <p:val>
                                            <p:fltVal val="0"/>
                                          </p:val>
                                        </p:tav>
                                        <p:tav tm="100000">
                                          <p:val>
                                            <p:strVal val="#ppt_w"/>
                                          </p:val>
                                        </p:tav>
                                      </p:tavLst>
                                    </p:anim>
                                    <p:anim calcmode="lin" valueType="num">
                                      <p:cBhvr>
                                        <p:cTn id="47" dur="300" fill="hold"/>
                                        <p:tgtEl>
                                          <p:spTgt spid="767"/>
                                        </p:tgtEl>
                                        <p:attrNameLst>
                                          <p:attrName>ppt_h</p:attrName>
                                        </p:attrNameLst>
                                      </p:cBhvr>
                                      <p:tavLst>
                                        <p:tav tm="0">
                                          <p:val>
                                            <p:fltVal val="0"/>
                                          </p:val>
                                        </p:tav>
                                        <p:tav tm="100000">
                                          <p:val>
                                            <p:strVal val="#ppt_h"/>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fill="hold" grpId="0" nodeType="clickEffect">
                                  <p:stCondLst>
                                    <p:cond delay="0"/>
                                  </p:stCondLst>
                                  <p:iterate>
                                    <p:tmAbs val="0"/>
                                  </p:iterate>
                                  <p:childTnLst>
                                    <p:set>
                                      <p:cBhvr>
                                        <p:cTn id="51" fill="hold"/>
                                        <p:tgtEl>
                                          <p:spTgt spid="773"/>
                                        </p:tgtEl>
                                        <p:attrNameLst>
                                          <p:attrName>style.visibility</p:attrName>
                                        </p:attrNameLst>
                                      </p:cBhvr>
                                      <p:to>
                                        <p:strVal val="visible"/>
                                      </p:to>
                                    </p:set>
                                    <p:animEffect transition="in" filter="fade">
                                      <p:cBhvr>
                                        <p:cTn id="52" dur="750"/>
                                        <p:tgtEl>
                                          <p:spTgt spid="773"/>
                                        </p:tgtEl>
                                      </p:cBhvr>
                                    </p:animEffect>
                                  </p:childTnLst>
                                </p:cTn>
                              </p:par>
                            </p:childTnLst>
                          </p:cTn>
                        </p:par>
                        <p:par>
                          <p:cTn id="53" fill="hold">
                            <p:stCondLst>
                              <p:cond delay="750"/>
                            </p:stCondLst>
                            <p:childTnLst>
                              <p:par>
                                <p:cTn id="54" presetID="23" presetClass="entr" presetSubtype="16" fill="hold" grpId="0" nodeType="afterEffect">
                                  <p:stCondLst>
                                    <p:cond delay="0"/>
                                  </p:stCondLst>
                                  <p:iterate>
                                    <p:tmAbs val="0"/>
                                  </p:iterate>
                                  <p:childTnLst>
                                    <p:set>
                                      <p:cBhvr>
                                        <p:cTn id="55" fill="hold"/>
                                        <p:tgtEl>
                                          <p:spTgt spid="774"/>
                                        </p:tgtEl>
                                        <p:attrNameLst>
                                          <p:attrName>style.visibility</p:attrName>
                                        </p:attrNameLst>
                                      </p:cBhvr>
                                      <p:to>
                                        <p:strVal val="visible"/>
                                      </p:to>
                                    </p:set>
                                    <p:anim calcmode="lin" valueType="num">
                                      <p:cBhvr>
                                        <p:cTn id="56" dur="750" fill="hold"/>
                                        <p:tgtEl>
                                          <p:spTgt spid="774"/>
                                        </p:tgtEl>
                                        <p:attrNameLst>
                                          <p:attrName>ppt_w</p:attrName>
                                        </p:attrNameLst>
                                      </p:cBhvr>
                                      <p:tavLst>
                                        <p:tav tm="0">
                                          <p:val>
                                            <p:fltVal val="0"/>
                                          </p:val>
                                        </p:tav>
                                        <p:tav tm="100000">
                                          <p:val>
                                            <p:strVal val="#ppt_w"/>
                                          </p:val>
                                        </p:tav>
                                      </p:tavLst>
                                    </p:anim>
                                    <p:anim calcmode="lin" valueType="num">
                                      <p:cBhvr>
                                        <p:cTn id="57" dur="750" fill="hold"/>
                                        <p:tgtEl>
                                          <p:spTgt spid="774"/>
                                        </p:tgtEl>
                                        <p:attrNameLst>
                                          <p:attrName>ppt_h</p:attrName>
                                        </p:attrNameLst>
                                      </p:cBhvr>
                                      <p:tavLst>
                                        <p:tav tm="0">
                                          <p:val>
                                            <p:fltVal val="0"/>
                                          </p:val>
                                        </p:tav>
                                        <p:tav tm="100000">
                                          <p:val>
                                            <p:strVal val="#ppt_h"/>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5" grpId="0" animBg="1" advAuto="0"/>
      <p:bldP spid="755" grpId="1" animBg="1" advAuto="0"/>
      <p:bldP spid="760" grpId="0" animBg="1" advAuto="0"/>
      <p:bldP spid="767" grpId="0" animBg="1" advAuto="0"/>
      <p:bldP spid="768" grpId="0" animBg="1" advAuto="0"/>
      <p:bldP spid="769" grpId="0" animBg="1" advAuto="0"/>
      <p:bldP spid="770" grpId="0" animBg="1" advAuto="0"/>
      <p:bldP spid="771" grpId="0" animBg="1" advAuto="0"/>
      <p:bldP spid="772" grpId="0" animBg="1" advAuto="0"/>
      <p:bldP spid="773" grpId="0" animBg="1" advAuto="0"/>
      <p:bldP spid="774" grpId="0" animBg="1" advAuto="0"/>
    </p:bldLst>
  </p:timing>
</p:sld>
</file>

<file path=ppt/slides/slide2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625" name="Movie" descr="Movie"/>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1" y="-1"/>
            <a:ext cx="24384001" cy="1371600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40620" fill="hold"/>
                                        <p:tgtEl>
                                          <p:spTgt spid="625"/>
                                        </p:tgtEl>
                                      </p:cBhvr>
                                    </p:cmd>
                                  </p:childTnLst>
                                </p:cTn>
                              </p:par>
                            </p:childTnLst>
                          </p:cTn>
                        </p:par>
                      </p:childTnLst>
                    </p:cTn>
                  </p:par>
                  <p:par>
                    <p:cTn id="7" fill="hold">
                      <p:stCondLst>
                        <p:cond delay="indefinite"/>
                      </p:stCondLst>
                      <p:childTnLst>
                        <p:par>
                          <p:cTn id="8" fill="hold">
                            <p:stCondLst>
                              <p:cond delay="0"/>
                            </p:stCondLst>
                            <p:childTnLst>
                              <p:par>
                                <p:cTn id="9" presetID="3" presetClass="mediacall" presetSubtype="0" fill="hold" nodeType="clickEffect">
                                  <p:stCondLst>
                                    <p:cond delay="0"/>
                                  </p:stCondLst>
                                  <p:childTnLst>
                                    <p:cmd type="call" cmd="stop">
                                      <p:cBhvr>
                                        <p:cTn id="10" dur="1000" fill="hold"/>
                                        <p:tgtEl>
                                          <p:spTgt spid="62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625"/>
                </p:tgtEl>
              </p:cMediaNode>
            </p:video>
            <p:seq concurrent="1" prevAc="none" nextAc="seek">
              <p:cTn id="12" restart="whenNotActive" fill="hold" evtFilter="cancelBubble" nodeType="interactiveSeq">
                <p:stCondLst>
                  <p:cond evt="onClick" delay="0">
                    <p:tgtEl>
                      <p:spTgt spid="625"/>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625"/>
                                        </p:tgtEl>
                                      </p:cBhvr>
                                    </p:cmd>
                                  </p:childTnLst>
                                </p:cTn>
                              </p:par>
                            </p:childTnLst>
                          </p:cTn>
                        </p:par>
                      </p:childTnLst>
                    </p:cTn>
                  </p:par>
                </p:childTnLst>
              </p:cTn>
              <p:nextCondLst>
                <p:cond evt="onClick" delay="0">
                  <p:tgtEl>
                    <p:spTgt spid="625"/>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65"/>
        <p:cNvGrpSpPr/>
        <p:nvPr/>
      </p:nvGrpSpPr>
      <p:grpSpPr>
        <a:xfrm>
          <a:off x="0" y="0"/>
          <a:ext cx="0" cy="0"/>
          <a:chOff x="0" y="0"/>
          <a:chExt cx="0" cy="0"/>
        </a:xfrm>
      </p:grpSpPr>
      <p:sp>
        <p:nvSpPr>
          <p:cNvPr id="66" name="Google Shape;66;p4"/>
          <p:cNvSpPr txBox="1"/>
          <p:nvPr/>
        </p:nvSpPr>
        <p:spPr>
          <a:xfrm>
            <a:off x="1516096" y="3823760"/>
            <a:ext cx="21758229" cy="7157691"/>
          </a:xfrm>
          <a:prstGeom prst="rect">
            <a:avLst/>
          </a:prstGeom>
          <a:noFill/>
          <a:ln>
            <a:noFill/>
          </a:ln>
        </p:spPr>
        <p:txBody>
          <a:bodyPr spcFirstLastPara="1" wrap="square" lIns="243800" tIns="121867" rIns="243800" bIns="121867" anchor="ctr" anchorCtr="0">
            <a:noAutofit/>
          </a:bodyPr>
          <a:lstStyle/>
          <a:p>
            <a:pPr algn="ctr">
              <a:lnSpc>
                <a:spcPct val="126315"/>
              </a:lnSpc>
              <a:buClr>
                <a:srgbClr val="003366"/>
              </a:buClr>
              <a:buSzPts val="3800"/>
            </a:pPr>
            <a:r>
              <a:rPr lang="en-US" sz="10133">
                <a:solidFill>
                  <a:srgbClr val="FFFFFF"/>
                </a:solidFill>
                <a:latin typeface="Helvetica Neue"/>
                <a:ea typeface="Helvetica Neue"/>
                <a:cs typeface="Helvetica Neue"/>
                <a:sym typeface="Helvetica Neue"/>
              </a:rPr>
              <a:t>To help families earn more income and become properly protected, </a:t>
            </a:r>
            <a:endParaRPr sz="9600"/>
          </a:p>
          <a:p>
            <a:pPr algn="ctr">
              <a:lnSpc>
                <a:spcPct val="126315"/>
              </a:lnSpc>
              <a:buClr>
                <a:srgbClr val="003366"/>
              </a:buClr>
              <a:buSzPts val="3800"/>
            </a:pPr>
            <a:r>
              <a:rPr lang="en-US" sz="10133">
                <a:solidFill>
                  <a:srgbClr val="FFFFFF"/>
                </a:solidFill>
                <a:latin typeface="Helvetica Neue"/>
                <a:ea typeface="Helvetica Neue"/>
                <a:cs typeface="Helvetica Neue"/>
                <a:sym typeface="Helvetica Neue"/>
              </a:rPr>
              <a:t>debt free and financially independent.</a:t>
            </a:r>
            <a:endParaRPr sz="9600"/>
          </a:p>
        </p:txBody>
      </p:sp>
      <p:sp>
        <p:nvSpPr>
          <p:cNvPr id="67" name="Google Shape;67;p4"/>
          <p:cNvSpPr txBox="1">
            <a:spLocks noGrp="1"/>
          </p:cNvSpPr>
          <p:nvPr>
            <p:ph type="sldNum" idx="12"/>
          </p:nvPr>
        </p:nvSpPr>
        <p:spPr>
          <a:xfrm>
            <a:off x="110003" y="12975453"/>
            <a:ext cx="1109200" cy="730251"/>
          </a:xfrm>
          <a:prstGeom prst="rect">
            <a:avLst/>
          </a:prstGeom>
          <a:noFill/>
          <a:ln>
            <a:noFill/>
          </a:ln>
        </p:spPr>
        <p:txBody>
          <a:bodyPr spcFirstLastPara="1" wrap="square" lIns="243800" tIns="121867" rIns="243800" bIns="121867" anchor="ctr" anchorCtr="0">
            <a:noAutofit/>
          </a:bodyPr>
          <a:lstStyle/>
          <a:p>
            <a:fld id="{00000000-1234-1234-1234-123412341234}" type="slidenum">
              <a:rPr lang="en-US">
                <a:solidFill>
                  <a:srgbClr val="D8D8D8"/>
                </a:solidFill>
              </a:rPr>
              <a:pPr/>
              <a:t>3</a:t>
            </a:fld>
            <a:endParaRPr>
              <a:solidFill>
                <a:srgbClr val="D8D8D8"/>
              </a:solidFill>
            </a:endParaRPr>
          </a:p>
        </p:txBody>
      </p:sp>
      <p:sp>
        <p:nvSpPr>
          <p:cNvPr id="68" name="Google Shape;68;p4"/>
          <p:cNvSpPr txBox="1"/>
          <p:nvPr/>
        </p:nvSpPr>
        <p:spPr>
          <a:xfrm>
            <a:off x="2657205" y="817779"/>
            <a:ext cx="19476011" cy="2581472"/>
          </a:xfrm>
          <a:prstGeom prst="rect">
            <a:avLst/>
          </a:prstGeom>
          <a:noFill/>
          <a:ln>
            <a:noFill/>
          </a:ln>
        </p:spPr>
        <p:txBody>
          <a:bodyPr spcFirstLastPara="1" wrap="square" lIns="243800" tIns="121867" rIns="243800" bIns="121867" anchor="ctr" anchorCtr="0">
            <a:noAutofit/>
          </a:bodyPr>
          <a:lstStyle/>
          <a:p>
            <a:pPr algn="ctr">
              <a:lnSpc>
                <a:spcPct val="120000"/>
              </a:lnSpc>
              <a:buClr>
                <a:srgbClr val="003366"/>
              </a:buClr>
              <a:buSzPts val="4000"/>
            </a:pPr>
            <a:r>
              <a:rPr lang="en-US" sz="10667">
                <a:solidFill>
                  <a:srgbClr val="FFFFFF"/>
                </a:solidFill>
                <a:latin typeface="Helvetica Neue"/>
                <a:ea typeface="Helvetica Neue"/>
                <a:cs typeface="Helvetica Neue"/>
                <a:sym typeface="Helvetica Neue"/>
              </a:rPr>
              <a:t>Our Mission Statement</a:t>
            </a:r>
            <a:endParaRPr sz="9600"/>
          </a:p>
        </p:txBody>
      </p:sp>
      <p:cxnSp>
        <p:nvCxnSpPr>
          <p:cNvPr id="69" name="Google Shape;69;p4"/>
          <p:cNvCxnSpPr/>
          <p:nvPr/>
        </p:nvCxnSpPr>
        <p:spPr>
          <a:xfrm>
            <a:off x="1604409" y="3558808"/>
            <a:ext cx="21175187" cy="0"/>
          </a:xfrm>
          <a:prstGeom prst="straightConnector1">
            <a:avLst/>
          </a:prstGeom>
          <a:noFill/>
          <a:ln w="9525" cap="flat" cmpd="sng">
            <a:solidFill>
              <a:schemeClr val="lt1"/>
            </a:solidFill>
            <a:prstDash val="solid"/>
            <a:round/>
            <a:headEnd type="none" w="sm" len="sm"/>
            <a:tailEnd type="none" w="sm" len="sm"/>
          </a:ln>
        </p:spPr>
      </p:cxnSp>
    </p:spTree>
  </p:cSld>
  <p:clrMapOvr>
    <a:masterClrMapping/>
  </p:clrMapOvr>
  <mc:AlternateContent xmlns:mc="http://schemas.openxmlformats.org/markup-compatibility/2006">
    <mc:Choice xmlns:p14="http://schemas.microsoft.com/office/powerpoint/2010/main" Requires="p14">
      <p:transition p14:dur="3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8"/>
                                        </p:tgtEl>
                                        <p:attrNameLst>
                                          <p:attrName>style.visibility</p:attrName>
                                        </p:attrNameLst>
                                      </p:cBhvr>
                                      <p:to>
                                        <p:strVal val="visible"/>
                                      </p:to>
                                    </p:set>
                                    <p:animEffect transition="in" filter="fade">
                                      <p:cBhvr>
                                        <p:cTn id="7" dur="500"/>
                                        <p:tgtEl>
                                          <p:spTgt spid="68"/>
                                        </p:tgtEl>
                                      </p:cBhvr>
                                    </p:animEffect>
                                  </p:childTnLst>
                                </p:cTn>
                              </p:par>
                              <p:par>
                                <p:cTn id="8" presetID="10" presetClass="entr" presetSubtype="0" fill="hold" nodeType="withEffect">
                                  <p:stCondLst>
                                    <p:cond delay="0"/>
                                  </p:stCondLst>
                                  <p:childTnLst>
                                    <p:set>
                                      <p:cBhvr>
                                        <p:cTn id="9" dur="1" fill="hold">
                                          <p:stCondLst>
                                            <p:cond delay="0"/>
                                          </p:stCondLst>
                                        </p:cTn>
                                        <p:tgtEl>
                                          <p:spTgt spid="69"/>
                                        </p:tgtEl>
                                        <p:attrNameLst>
                                          <p:attrName>style.visibility</p:attrName>
                                        </p:attrNameLst>
                                      </p:cBhvr>
                                      <p:to>
                                        <p:strVal val="visible"/>
                                      </p:to>
                                    </p:set>
                                    <p:animEffect transition="in" filter="fade">
                                      <p:cBhvr>
                                        <p:cTn id="10" dur="700"/>
                                        <p:tgtEl>
                                          <p:spTgt spid="69"/>
                                        </p:tgtEl>
                                      </p:cBhvr>
                                    </p:animEffect>
                                  </p:childTnLst>
                                </p:cTn>
                              </p:par>
                            </p:childTnLst>
                          </p:cTn>
                        </p:par>
                        <p:par>
                          <p:cTn id="11" fill="hold">
                            <p:stCondLst>
                              <p:cond delay="700"/>
                            </p:stCondLst>
                            <p:childTnLst>
                              <p:par>
                                <p:cTn id="12" presetID="10" presetClass="entr" presetSubtype="0" fill="hold" nodeType="afterEffect">
                                  <p:stCondLst>
                                    <p:cond delay="0"/>
                                  </p:stCondLst>
                                  <p:childTnLst>
                                    <p:set>
                                      <p:cBhvr>
                                        <p:cTn id="13" dur="1" fill="hold">
                                          <p:stCondLst>
                                            <p:cond delay="0"/>
                                          </p:stCondLst>
                                        </p:cTn>
                                        <p:tgtEl>
                                          <p:spTgt spid="66"/>
                                        </p:tgtEl>
                                        <p:attrNameLst>
                                          <p:attrName>style.visibility</p:attrName>
                                        </p:attrNameLst>
                                      </p:cBhvr>
                                      <p:to>
                                        <p:strVal val="visible"/>
                                      </p:to>
                                    </p:set>
                                    <p:animEffect transition="in" filter="fade">
                                      <p:cBhvr>
                                        <p:cTn id="14" dur="300"/>
                                        <p:tgtEl>
                                          <p:spTgt spid="6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2" name="Group"/>
          <p:cNvGrpSpPr/>
          <p:nvPr/>
        </p:nvGrpSpPr>
        <p:grpSpPr>
          <a:xfrm>
            <a:off x="2243590" y="2204676"/>
            <a:ext cx="6921739" cy="3498159"/>
            <a:chOff x="0" y="0"/>
            <a:chExt cx="6921738" cy="3498158"/>
          </a:xfrm>
        </p:grpSpPr>
        <p:grpSp>
          <p:nvGrpSpPr>
            <p:cNvPr id="240" name="Group"/>
            <p:cNvGrpSpPr/>
            <p:nvPr/>
          </p:nvGrpSpPr>
          <p:grpSpPr>
            <a:xfrm>
              <a:off x="4970195" y="2804472"/>
              <a:ext cx="1951544" cy="693687"/>
              <a:chOff x="0" y="0"/>
              <a:chExt cx="1951542" cy="693686"/>
            </a:xfrm>
          </p:grpSpPr>
          <p:sp>
            <p:nvSpPr>
              <p:cNvPr id="238" name="Rounded Rectangle"/>
              <p:cNvSpPr/>
              <p:nvPr/>
            </p:nvSpPr>
            <p:spPr>
              <a:xfrm>
                <a:off x="340771" y="0"/>
                <a:ext cx="1270001" cy="693687"/>
              </a:xfrm>
              <a:prstGeom prst="roundRect">
                <a:avLst>
                  <a:gd name="adj" fmla="val 27462"/>
                </a:avLst>
              </a:prstGeom>
              <a:solidFill>
                <a:srgbClr val="FFFFFF"/>
              </a:solidFill>
              <a:ln w="12700" cap="flat">
                <a:noFill/>
                <a:miter lim="400000"/>
              </a:ln>
              <a:effectLst/>
            </p:spPr>
            <p:txBody>
              <a:bodyPr wrap="square" lIns="45719" tIns="45719" rIns="45719" bIns="45719" numCol="1" anchor="ctr">
                <a:noAutofit/>
              </a:bodyPr>
              <a:lstStyle/>
              <a:p>
                <a:endParaRPr/>
              </a:p>
            </p:txBody>
          </p:sp>
          <p:sp>
            <p:nvSpPr>
              <p:cNvPr id="239" name="Rounded Rectangle"/>
              <p:cNvSpPr/>
              <p:nvPr/>
            </p:nvSpPr>
            <p:spPr>
              <a:xfrm>
                <a:off x="0" y="322793"/>
                <a:ext cx="1951543" cy="354964"/>
              </a:xfrm>
              <a:prstGeom prst="roundRect">
                <a:avLst>
                  <a:gd name="adj" fmla="val 50000"/>
                </a:avLst>
              </a:prstGeom>
              <a:solidFill>
                <a:srgbClr val="FFFFFF"/>
              </a:solidFill>
              <a:ln w="12700" cap="flat">
                <a:noFill/>
                <a:miter lim="400000"/>
              </a:ln>
              <a:effectLst/>
            </p:spPr>
            <p:txBody>
              <a:bodyPr wrap="square" lIns="45719" tIns="45719" rIns="45719" bIns="45719" numCol="1" anchor="ctr">
                <a:noAutofit/>
              </a:bodyPr>
              <a:lstStyle/>
              <a:p>
                <a:endParaRPr/>
              </a:p>
            </p:txBody>
          </p:sp>
        </p:grpSp>
        <p:sp>
          <p:nvSpPr>
            <p:cNvPr id="241" name="Rounded Rectangle"/>
            <p:cNvSpPr/>
            <p:nvPr/>
          </p:nvSpPr>
          <p:spPr>
            <a:xfrm>
              <a:off x="0" y="0"/>
              <a:ext cx="2182867" cy="1691792"/>
            </a:xfrm>
            <a:prstGeom prst="roundRect">
              <a:avLst>
                <a:gd name="adj" fmla="val 11260"/>
              </a:avLst>
            </a:prstGeom>
            <a:solidFill>
              <a:srgbClr val="FFFFFF"/>
            </a:solidFill>
            <a:ln w="12700" cap="flat">
              <a:noFill/>
              <a:miter lim="400000"/>
            </a:ln>
            <a:effectLst/>
          </p:spPr>
          <p:txBody>
            <a:bodyPr wrap="square" lIns="45719" tIns="45719" rIns="45719" bIns="45719" numCol="1" anchor="ctr">
              <a:noAutofit/>
            </a:bodyPr>
            <a:lstStyle/>
            <a:p>
              <a:endParaRPr/>
            </a:p>
          </p:txBody>
        </p:sp>
      </p:grpSp>
      <p:pic>
        <p:nvPicPr>
          <p:cNvPr id="243" name="Image" descr="Image"/>
          <p:cNvPicPr>
            <a:picLocks noChangeAspect="1"/>
          </p:cNvPicPr>
          <p:nvPr/>
        </p:nvPicPr>
        <p:blipFill>
          <a:blip r:embed="rId2"/>
          <a:stretch>
            <a:fillRect/>
          </a:stretch>
        </p:blipFill>
        <p:spPr>
          <a:xfrm>
            <a:off x="0" y="0"/>
            <a:ext cx="24503812" cy="13783394"/>
          </a:xfrm>
          <a:prstGeom prst="rect">
            <a:avLst/>
          </a:prstGeom>
          <a:ln w="12700">
            <a:miter lim="400000"/>
          </a:ln>
        </p:spPr>
      </p:pic>
      <p:sp>
        <p:nvSpPr>
          <p:cNvPr id="244" name="18 YEARS…"/>
          <p:cNvSpPr txBox="1"/>
          <p:nvPr/>
        </p:nvSpPr>
        <p:spPr>
          <a:xfrm rot="20940000">
            <a:off x="13523152" y="6183875"/>
            <a:ext cx="5322177" cy="1415643"/>
          </a:xfrm>
          <a:prstGeom prst="rect">
            <a:avLst/>
          </a:prstGeom>
          <a:ln w="25400">
            <a:miter lim="400000"/>
          </a:ln>
          <a:effectLst>
            <a:outerShdw blurRad="101600" dist="90511" dir="5400000" rotWithShape="0">
              <a:srgbClr val="535353">
                <a:alpha val="75000"/>
              </a:srgbClr>
            </a:outerShdw>
          </a:effectLst>
          <a:extLst>
            <a:ext uri="{C572A759-6A51-4108-AA02-DFA0A04FC94B}">
              <ma14:wrappingTextBoxFlag xmlns:ma14="http://schemas.microsoft.com/office/mac/drawingml/2011/main" xmlns="" val="1"/>
            </a:ext>
          </a:extLst>
        </p:spPr>
        <p:txBody>
          <a:bodyPr lIns="45719" rIns="45719"/>
          <a:lstStyle/>
          <a:p>
            <a:pPr>
              <a:defRPr sz="3300">
                <a:solidFill>
                  <a:srgbClr val="FFFFFF"/>
                </a:solidFill>
                <a:latin typeface="Arial Black"/>
                <a:ea typeface="Arial Black"/>
                <a:cs typeface="Arial Black"/>
                <a:sym typeface="Arial Black"/>
              </a:defRPr>
            </a:pPr>
            <a:r>
              <a:rPr lang="en-US"/>
              <a:t>20</a:t>
            </a:r>
            <a:r>
              <a:t> YEARS </a:t>
            </a:r>
          </a:p>
          <a:p>
            <a:pPr>
              <a:defRPr sz="3300">
                <a:solidFill>
                  <a:srgbClr val="FFFFFF"/>
                </a:solidFill>
                <a:latin typeface="Arial Black"/>
                <a:ea typeface="Arial Black"/>
                <a:cs typeface="Arial Black"/>
                <a:sym typeface="Arial Black"/>
              </a:defRPr>
            </a:pPr>
            <a:r>
              <a:t>IN A ROW</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0" presetClass="entr" fill="hold" grpId="0" nodeType="afterEffect">
                                  <p:stCondLst>
                                    <p:cond delay="0"/>
                                  </p:stCondLst>
                                  <p:iterate>
                                    <p:tmAbs val="0"/>
                                  </p:iterate>
                                  <p:childTnLst>
                                    <p:set>
                                      <p:cBhvr>
                                        <p:cTn id="6" fill="hold"/>
                                        <p:tgtEl>
                                          <p:spTgt spid="242"/>
                                        </p:tgtEl>
                                        <p:attrNameLst>
                                          <p:attrName>style.visibility</p:attrName>
                                        </p:attrNameLst>
                                      </p:cBhvr>
                                      <p:to>
                                        <p:strVal val="visible"/>
                                      </p:to>
                                    </p:set>
                                    <p:animEffect transition="in" filter="fade">
                                      <p:cBhvr>
                                        <p:cTn id="7" dur="500"/>
                                        <p:tgtEl>
                                          <p:spTgt spid="242"/>
                                        </p:tgtEl>
                                      </p:cBhvr>
                                    </p:animEffect>
                                  </p:childTnLst>
                                </p:cTn>
                              </p:par>
                            </p:childTnLst>
                          </p:cTn>
                        </p:par>
                        <p:par>
                          <p:cTn id="8" fill="hold">
                            <p:stCondLst>
                              <p:cond delay="500"/>
                            </p:stCondLst>
                            <p:childTnLst>
                              <p:par>
                                <p:cTn id="9" presetID="10" presetClass="entr" fill="hold" grpId="0" nodeType="afterEffect">
                                  <p:stCondLst>
                                    <p:cond delay="0"/>
                                  </p:stCondLst>
                                  <p:iterate>
                                    <p:tmAbs val="0"/>
                                  </p:iterate>
                                  <p:childTnLst>
                                    <p:set>
                                      <p:cBhvr>
                                        <p:cTn id="10" fill="hold"/>
                                        <p:tgtEl>
                                          <p:spTgt spid="243"/>
                                        </p:tgtEl>
                                        <p:attrNameLst>
                                          <p:attrName>style.visibility</p:attrName>
                                        </p:attrNameLst>
                                      </p:cBhvr>
                                      <p:to>
                                        <p:strVal val="visible"/>
                                      </p:to>
                                    </p:set>
                                    <p:animEffect transition="in" filter="fade">
                                      <p:cBhvr>
                                        <p:cTn id="11" dur="1000"/>
                                        <p:tgtEl>
                                          <p:spTgt spid="243"/>
                                        </p:tgtEl>
                                      </p:cBhvr>
                                    </p:animEffect>
                                  </p:childTnLst>
                                </p:cTn>
                              </p:par>
                            </p:childTnLst>
                          </p:cTn>
                        </p:par>
                        <p:par>
                          <p:cTn id="12" fill="hold">
                            <p:stCondLst>
                              <p:cond delay="1500"/>
                            </p:stCondLst>
                            <p:childTnLst>
                              <p:par>
                                <p:cTn id="13" presetID="10" presetClass="entr" fill="hold" grpId="0" nodeType="afterEffect">
                                  <p:stCondLst>
                                    <p:cond delay="0"/>
                                  </p:stCondLst>
                                  <p:iterate>
                                    <p:tmAbs val="0"/>
                                  </p:iterate>
                                  <p:childTnLst>
                                    <p:set>
                                      <p:cBhvr>
                                        <p:cTn id="14" fill="hold"/>
                                        <p:tgtEl>
                                          <p:spTgt spid="244"/>
                                        </p:tgtEl>
                                        <p:attrNameLst>
                                          <p:attrName>style.visibility</p:attrName>
                                        </p:attrNameLst>
                                      </p:cBhvr>
                                      <p:to>
                                        <p:strVal val="visible"/>
                                      </p:to>
                                    </p:set>
                                    <p:animEffect transition="in" filter="fade">
                                      <p:cBhvr>
                                        <p:cTn id="15" dur="1000"/>
                                        <p:tgtEl>
                                          <p:spTgt spid="2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2" grpId="0" animBg="1" advAuto="0"/>
      <p:bldP spid="243" grpId="0" animBg="1" advAuto="0"/>
      <p:bldP spid="244" grpId="0" animBg="1" advAuto="0"/>
    </p:bldLst>
  </p:timing>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DDDDDD"/>
        </a:solidFill>
        <a:effectLst/>
      </p:bgPr>
    </p:bg>
    <p:spTree>
      <p:nvGrpSpPr>
        <p:cNvPr id="1" name=""/>
        <p:cNvGrpSpPr/>
        <p:nvPr/>
      </p:nvGrpSpPr>
      <p:grpSpPr>
        <a:xfrm>
          <a:off x="0" y="0"/>
          <a:ext cx="0" cy="0"/>
          <a:chOff x="0" y="0"/>
          <a:chExt cx="0" cy="0"/>
        </a:xfrm>
      </p:grpSpPr>
      <p:sp>
        <p:nvSpPr>
          <p:cNvPr id="246" name="Content Placeholder 2"/>
          <p:cNvSpPr txBox="1"/>
          <p:nvPr/>
        </p:nvSpPr>
        <p:spPr>
          <a:xfrm>
            <a:off x="3603607" y="348342"/>
            <a:ext cx="17176786" cy="1300481"/>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lnSpc>
                <a:spcPct val="85000"/>
              </a:lnSpc>
              <a:spcBef>
                <a:spcPts val="1600"/>
              </a:spcBef>
              <a:defRPr sz="7400">
                <a:solidFill>
                  <a:srgbClr val="34526F"/>
                </a:solidFill>
                <a:latin typeface="+mn-lt"/>
                <a:ea typeface="+mn-ea"/>
                <a:cs typeface="+mn-cs"/>
                <a:sym typeface="Helvetica"/>
              </a:defRPr>
            </a:lvl1pPr>
          </a:lstStyle>
          <a:p>
            <a:r>
              <a:t>3 REASONS WHY WE ARE HERE</a:t>
            </a:r>
          </a:p>
        </p:txBody>
      </p:sp>
      <p:sp>
        <p:nvSpPr>
          <p:cNvPr id="247" name="Straight Connector 8"/>
          <p:cNvSpPr/>
          <p:nvPr/>
        </p:nvSpPr>
        <p:spPr>
          <a:xfrm>
            <a:off x="3933487" y="1648822"/>
            <a:ext cx="16517026" cy="1"/>
          </a:xfrm>
          <a:prstGeom prst="line">
            <a:avLst/>
          </a:prstGeom>
          <a:ln w="3175">
            <a:solidFill>
              <a:srgbClr val="34526F"/>
            </a:solidFill>
          </a:ln>
        </p:spPr>
        <p:txBody>
          <a:bodyPr tIns="91439" bIns="91439"/>
          <a:lstStyle/>
          <a:p>
            <a:pPr defTabSz="1219200">
              <a:defRPr sz="4800"/>
            </a:pPr>
            <a:endParaRPr/>
          </a:p>
        </p:txBody>
      </p:sp>
      <p:sp>
        <p:nvSpPr>
          <p:cNvPr id="248" name="Content Placeholder 2"/>
          <p:cNvSpPr txBox="1"/>
          <p:nvPr/>
        </p:nvSpPr>
        <p:spPr>
          <a:xfrm>
            <a:off x="3603607" y="2260107"/>
            <a:ext cx="17176786" cy="1148081"/>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lnSpc>
                <a:spcPct val="85000"/>
              </a:lnSpc>
              <a:spcBef>
                <a:spcPts val="1600"/>
              </a:spcBef>
              <a:defRPr sz="6400" b="1">
                <a:latin typeface="+mn-lt"/>
                <a:ea typeface="+mn-ea"/>
                <a:cs typeface="+mn-cs"/>
                <a:sym typeface="Helvetica"/>
              </a:defRPr>
            </a:lvl1pPr>
          </a:lstStyle>
          <a:p>
            <a:r>
              <a:t>TRAINING CERTIFICATION</a:t>
            </a:r>
          </a:p>
        </p:txBody>
      </p:sp>
      <p:sp>
        <p:nvSpPr>
          <p:cNvPr id="249" name="Content Placeholder 2"/>
          <p:cNvSpPr txBox="1"/>
          <p:nvPr/>
        </p:nvSpPr>
        <p:spPr>
          <a:xfrm>
            <a:off x="3603607" y="9422877"/>
            <a:ext cx="17176786" cy="1148081"/>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lnSpc>
                <a:spcPct val="85000"/>
              </a:lnSpc>
              <a:spcBef>
                <a:spcPts val="1600"/>
              </a:spcBef>
              <a:defRPr sz="6400" b="1">
                <a:latin typeface="+mn-lt"/>
                <a:ea typeface="+mn-ea"/>
                <a:cs typeface="+mn-cs"/>
                <a:sym typeface="Helvetica"/>
              </a:defRPr>
            </a:lvl1pPr>
          </a:lstStyle>
          <a:p>
            <a:r>
              <a:t>EXPANSION</a:t>
            </a:r>
          </a:p>
        </p:txBody>
      </p:sp>
      <p:sp>
        <p:nvSpPr>
          <p:cNvPr id="250" name="Content Placeholder 2"/>
          <p:cNvSpPr txBox="1"/>
          <p:nvPr/>
        </p:nvSpPr>
        <p:spPr>
          <a:xfrm>
            <a:off x="3603607" y="5935412"/>
            <a:ext cx="17176786" cy="1148081"/>
          </a:xfrm>
          <a:prstGeom prst="rect">
            <a:avLst/>
          </a:prstGeom>
          <a:ln w="25400">
            <a:miter lim="400000"/>
          </a:ln>
          <a:extLst>
            <a:ext uri="{C572A759-6A51-4108-AA02-DFA0A04FC94B}">
              <ma14:wrappingTextBoxFlag xmlns:ma14="http://schemas.microsoft.com/office/mac/drawingml/2011/main" xmlns="" val="1"/>
            </a:ext>
          </a:extLst>
        </p:spPr>
        <p:txBody>
          <a:bodyPr tIns="91439" bIns="91439"/>
          <a:lstStyle>
            <a:lvl1pPr algn="ctr" defTabSz="1219200">
              <a:lnSpc>
                <a:spcPct val="85000"/>
              </a:lnSpc>
              <a:spcBef>
                <a:spcPts val="1600"/>
              </a:spcBef>
              <a:defRPr sz="6400" b="1">
                <a:latin typeface="+mn-lt"/>
                <a:ea typeface="+mn-ea"/>
                <a:cs typeface="+mn-cs"/>
                <a:sym typeface="Helvetica"/>
              </a:defRPr>
            </a:lvl1pPr>
          </a:lstStyle>
          <a:p>
            <a:r>
              <a:t>POTENTIAL CLIENT</a:t>
            </a:r>
          </a:p>
        </p:txBody>
      </p:sp>
      <p:sp>
        <p:nvSpPr>
          <p:cNvPr id="251" name="Clipboard"/>
          <p:cNvSpPr/>
          <p:nvPr/>
        </p:nvSpPr>
        <p:spPr>
          <a:xfrm>
            <a:off x="11562188" y="3767413"/>
            <a:ext cx="1259624" cy="1808774"/>
          </a:xfrm>
          <a:custGeom>
            <a:avLst/>
            <a:gdLst/>
            <a:ahLst/>
            <a:cxnLst>
              <a:cxn ang="0">
                <a:pos x="wd2" y="hd2"/>
              </a:cxn>
              <a:cxn ang="5400000">
                <a:pos x="wd2" y="hd2"/>
              </a:cxn>
              <a:cxn ang="10800000">
                <a:pos x="wd2" y="hd2"/>
              </a:cxn>
              <a:cxn ang="16200000">
                <a:pos x="wd2" y="hd2"/>
              </a:cxn>
            </a:cxnLst>
            <a:rect l="0" t="0" r="r" b="b"/>
            <a:pathLst>
              <a:path w="21600" h="21600" extrusionOk="0">
                <a:moveTo>
                  <a:pt x="10801" y="0"/>
                </a:moveTo>
                <a:cubicBezTo>
                  <a:pt x="9801" y="0"/>
                  <a:pt x="9330" y="294"/>
                  <a:pt x="8865" y="898"/>
                </a:cubicBezTo>
                <a:cubicBezTo>
                  <a:pt x="8394" y="1511"/>
                  <a:pt x="7651" y="1943"/>
                  <a:pt x="7089" y="1943"/>
                </a:cubicBezTo>
                <a:cubicBezTo>
                  <a:pt x="6826" y="1943"/>
                  <a:pt x="6299" y="1922"/>
                  <a:pt x="6037" y="1943"/>
                </a:cubicBezTo>
                <a:cubicBezTo>
                  <a:pt x="5104" y="2016"/>
                  <a:pt x="4553" y="2318"/>
                  <a:pt x="4308" y="2794"/>
                </a:cubicBezTo>
                <a:lnTo>
                  <a:pt x="1139" y="2794"/>
                </a:lnTo>
                <a:cubicBezTo>
                  <a:pt x="510" y="2794"/>
                  <a:pt x="0" y="3149"/>
                  <a:pt x="0" y="3587"/>
                </a:cubicBezTo>
                <a:lnTo>
                  <a:pt x="0" y="20807"/>
                </a:lnTo>
                <a:cubicBezTo>
                  <a:pt x="0" y="21245"/>
                  <a:pt x="510" y="21600"/>
                  <a:pt x="1139" y="21600"/>
                </a:cubicBezTo>
                <a:lnTo>
                  <a:pt x="20461" y="21600"/>
                </a:lnTo>
                <a:cubicBezTo>
                  <a:pt x="21090" y="21600"/>
                  <a:pt x="21600" y="21245"/>
                  <a:pt x="21600" y="20807"/>
                </a:cubicBezTo>
                <a:lnTo>
                  <a:pt x="21600" y="3587"/>
                </a:lnTo>
                <a:cubicBezTo>
                  <a:pt x="21600" y="3149"/>
                  <a:pt x="21090" y="2794"/>
                  <a:pt x="20461" y="2794"/>
                </a:cubicBezTo>
                <a:lnTo>
                  <a:pt x="17292" y="2794"/>
                </a:lnTo>
                <a:cubicBezTo>
                  <a:pt x="17047" y="2318"/>
                  <a:pt x="16496" y="2016"/>
                  <a:pt x="15563" y="1943"/>
                </a:cubicBezTo>
                <a:cubicBezTo>
                  <a:pt x="15301" y="1922"/>
                  <a:pt x="14774" y="1943"/>
                  <a:pt x="14511" y="1943"/>
                </a:cubicBezTo>
                <a:cubicBezTo>
                  <a:pt x="13949" y="1943"/>
                  <a:pt x="13209" y="1511"/>
                  <a:pt x="12738" y="898"/>
                </a:cubicBezTo>
                <a:cubicBezTo>
                  <a:pt x="12273" y="294"/>
                  <a:pt x="11802" y="0"/>
                  <a:pt x="10801" y="0"/>
                </a:cubicBezTo>
                <a:close/>
                <a:moveTo>
                  <a:pt x="10799" y="593"/>
                </a:moveTo>
                <a:cubicBezTo>
                  <a:pt x="11264" y="593"/>
                  <a:pt x="11644" y="857"/>
                  <a:pt x="11644" y="1181"/>
                </a:cubicBezTo>
                <a:cubicBezTo>
                  <a:pt x="11644" y="1506"/>
                  <a:pt x="11265" y="1767"/>
                  <a:pt x="10799" y="1767"/>
                </a:cubicBezTo>
                <a:cubicBezTo>
                  <a:pt x="10332" y="1767"/>
                  <a:pt x="9956" y="1506"/>
                  <a:pt x="9956" y="1181"/>
                </a:cubicBezTo>
                <a:cubicBezTo>
                  <a:pt x="9956" y="857"/>
                  <a:pt x="10333" y="593"/>
                  <a:pt x="10799" y="593"/>
                </a:cubicBezTo>
                <a:close/>
                <a:moveTo>
                  <a:pt x="1619" y="3923"/>
                </a:moveTo>
                <a:lnTo>
                  <a:pt x="4207" y="3923"/>
                </a:lnTo>
                <a:cubicBezTo>
                  <a:pt x="4263" y="4130"/>
                  <a:pt x="4364" y="4392"/>
                  <a:pt x="4364" y="4392"/>
                </a:cubicBezTo>
                <a:lnTo>
                  <a:pt x="10799" y="4392"/>
                </a:lnTo>
                <a:lnTo>
                  <a:pt x="17236" y="4392"/>
                </a:lnTo>
                <a:cubicBezTo>
                  <a:pt x="17236" y="4392"/>
                  <a:pt x="17337" y="4130"/>
                  <a:pt x="17393" y="3923"/>
                </a:cubicBezTo>
                <a:lnTo>
                  <a:pt x="19981" y="3923"/>
                </a:lnTo>
                <a:lnTo>
                  <a:pt x="19981" y="20471"/>
                </a:lnTo>
                <a:lnTo>
                  <a:pt x="1619" y="20471"/>
                </a:lnTo>
                <a:lnTo>
                  <a:pt x="1619" y="3923"/>
                </a:lnTo>
                <a:close/>
              </a:path>
            </a:pathLst>
          </a:custGeom>
          <a:solidFill>
            <a:srgbClr val="A0CCB1"/>
          </a:solidFill>
          <a:ln w="50800">
            <a:solidFill>
              <a:schemeClr val="accent1"/>
            </a:solidFill>
          </a:ln>
          <a:effectLst>
            <a:outerShdw blurRad="76200" dist="38100" dir="5400000" rotWithShape="0">
              <a:srgbClr val="000000">
                <a:alpha val="35000"/>
              </a:srgbClr>
            </a:outerShdw>
          </a:effectLst>
        </p:spPr>
        <p:txBody>
          <a:bodyPr tIns="91439" bIns="91439" anchor="ctr"/>
          <a:lstStyle/>
          <a:p>
            <a:endParaRPr/>
          </a:p>
        </p:txBody>
      </p:sp>
      <p:sp>
        <p:nvSpPr>
          <p:cNvPr id="252" name="World"/>
          <p:cNvSpPr/>
          <p:nvPr/>
        </p:nvSpPr>
        <p:spPr>
          <a:xfrm>
            <a:off x="11287613" y="11027151"/>
            <a:ext cx="1808774" cy="1808774"/>
          </a:xfrm>
          <a:custGeom>
            <a:avLst/>
            <a:gdLst/>
            <a:ahLst/>
            <a:cxnLst>
              <a:cxn ang="0">
                <a:pos x="wd2" y="hd2"/>
              </a:cxn>
              <a:cxn ang="5400000">
                <a:pos x="wd2" y="hd2"/>
              </a:cxn>
              <a:cxn ang="10800000">
                <a:pos x="wd2" y="hd2"/>
              </a:cxn>
              <a:cxn ang="16200000">
                <a:pos x="wd2" y="hd2"/>
              </a:cxn>
            </a:cxnLst>
            <a:rect l="0" t="0" r="r" b="b"/>
            <a:pathLst>
              <a:path w="21600" h="21600" extrusionOk="0">
                <a:moveTo>
                  <a:pt x="10800" y="0"/>
                </a:moveTo>
                <a:cubicBezTo>
                  <a:pt x="4845" y="0"/>
                  <a:pt x="0" y="4845"/>
                  <a:pt x="0" y="10800"/>
                </a:cubicBezTo>
                <a:cubicBezTo>
                  <a:pt x="0" y="16755"/>
                  <a:pt x="4845" y="21600"/>
                  <a:pt x="10800" y="21600"/>
                </a:cubicBezTo>
                <a:cubicBezTo>
                  <a:pt x="16755" y="21600"/>
                  <a:pt x="21600" y="16755"/>
                  <a:pt x="21600" y="10800"/>
                </a:cubicBezTo>
                <a:cubicBezTo>
                  <a:pt x="21600" y="4845"/>
                  <a:pt x="16755" y="0"/>
                  <a:pt x="10800" y="0"/>
                </a:cubicBezTo>
                <a:close/>
                <a:moveTo>
                  <a:pt x="11993" y="938"/>
                </a:moveTo>
                <a:cubicBezTo>
                  <a:pt x="14122" y="1194"/>
                  <a:pt x="16044" y="2125"/>
                  <a:pt x="17542" y="3512"/>
                </a:cubicBezTo>
                <a:cubicBezTo>
                  <a:pt x="16898" y="4108"/>
                  <a:pt x="16188" y="4611"/>
                  <a:pt x="15429" y="5012"/>
                </a:cubicBezTo>
                <a:cubicBezTo>
                  <a:pt x="15343" y="4850"/>
                  <a:pt x="15255" y="4689"/>
                  <a:pt x="15162" y="4531"/>
                </a:cubicBezTo>
                <a:cubicBezTo>
                  <a:pt x="14347" y="3140"/>
                  <a:pt x="13267" y="1918"/>
                  <a:pt x="11993" y="938"/>
                </a:cubicBezTo>
                <a:close/>
                <a:moveTo>
                  <a:pt x="9560" y="943"/>
                </a:moveTo>
                <a:cubicBezTo>
                  <a:pt x="8289" y="1922"/>
                  <a:pt x="7211" y="3142"/>
                  <a:pt x="6397" y="4531"/>
                </a:cubicBezTo>
                <a:cubicBezTo>
                  <a:pt x="6308" y="4684"/>
                  <a:pt x="6222" y="4839"/>
                  <a:pt x="6139" y="4995"/>
                </a:cubicBezTo>
                <a:cubicBezTo>
                  <a:pt x="5392" y="4597"/>
                  <a:pt x="4693" y="4100"/>
                  <a:pt x="4058" y="3512"/>
                </a:cubicBezTo>
                <a:cubicBezTo>
                  <a:pt x="5545" y="2136"/>
                  <a:pt x="7450" y="1207"/>
                  <a:pt x="9560" y="943"/>
                </a:cubicBezTo>
                <a:close/>
                <a:moveTo>
                  <a:pt x="10366" y="1421"/>
                </a:moveTo>
                <a:lnTo>
                  <a:pt x="10366" y="6141"/>
                </a:lnTo>
                <a:cubicBezTo>
                  <a:pt x="9165" y="6090"/>
                  <a:pt x="8002" y="5827"/>
                  <a:pt x="6920" y="5368"/>
                </a:cubicBezTo>
                <a:cubicBezTo>
                  <a:pt x="6992" y="5234"/>
                  <a:pt x="7066" y="5100"/>
                  <a:pt x="7143" y="4968"/>
                </a:cubicBezTo>
                <a:cubicBezTo>
                  <a:pt x="7960" y="3575"/>
                  <a:pt x="9062" y="2365"/>
                  <a:pt x="10366" y="1421"/>
                </a:cubicBezTo>
                <a:close/>
                <a:moveTo>
                  <a:pt x="11234" y="1451"/>
                </a:moveTo>
                <a:cubicBezTo>
                  <a:pt x="12520" y="2391"/>
                  <a:pt x="13607" y="3589"/>
                  <a:pt x="14415" y="4968"/>
                </a:cubicBezTo>
                <a:cubicBezTo>
                  <a:pt x="14495" y="5104"/>
                  <a:pt x="14572" y="5244"/>
                  <a:pt x="14646" y="5383"/>
                </a:cubicBezTo>
                <a:cubicBezTo>
                  <a:pt x="13574" y="5833"/>
                  <a:pt x="12424" y="6090"/>
                  <a:pt x="11234" y="6141"/>
                </a:cubicBezTo>
                <a:lnTo>
                  <a:pt x="11234" y="1451"/>
                </a:lnTo>
                <a:close/>
                <a:moveTo>
                  <a:pt x="3448" y="4128"/>
                </a:moveTo>
                <a:cubicBezTo>
                  <a:pt x="4152" y="4783"/>
                  <a:pt x="4928" y="5335"/>
                  <a:pt x="5759" y="5775"/>
                </a:cubicBezTo>
                <a:cubicBezTo>
                  <a:pt x="5120" y="7219"/>
                  <a:pt x="4759" y="8779"/>
                  <a:pt x="4701" y="10368"/>
                </a:cubicBezTo>
                <a:lnTo>
                  <a:pt x="876" y="10368"/>
                </a:lnTo>
                <a:cubicBezTo>
                  <a:pt x="979" y="7972"/>
                  <a:pt x="1935" y="5793"/>
                  <a:pt x="3448" y="4128"/>
                </a:cubicBezTo>
                <a:close/>
                <a:moveTo>
                  <a:pt x="18152" y="4128"/>
                </a:moveTo>
                <a:cubicBezTo>
                  <a:pt x="19665" y="5793"/>
                  <a:pt x="20621" y="7972"/>
                  <a:pt x="20724" y="10368"/>
                </a:cubicBezTo>
                <a:lnTo>
                  <a:pt x="16858" y="10368"/>
                </a:lnTo>
                <a:cubicBezTo>
                  <a:pt x="16800" y="8785"/>
                  <a:pt x="16441" y="7231"/>
                  <a:pt x="15807" y="5792"/>
                </a:cubicBezTo>
                <a:cubicBezTo>
                  <a:pt x="16650" y="5349"/>
                  <a:pt x="17439" y="4792"/>
                  <a:pt x="18152" y="4128"/>
                </a:cubicBezTo>
                <a:close/>
                <a:moveTo>
                  <a:pt x="6541" y="6148"/>
                </a:moveTo>
                <a:cubicBezTo>
                  <a:pt x="7739" y="6662"/>
                  <a:pt x="9031" y="6956"/>
                  <a:pt x="10366" y="7008"/>
                </a:cubicBezTo>
                <a:lnTo>
                  <a:pt x="10366" y="10368"/>
                </a:lnTo>
                <a:lnTo>
                  <a:pt x="5569" y="10368"/>
                </a:lnTo>
                <a:cubicBezTo>
                  <a:pt x="5626" y="8908"/>
                  <a:pt x="5956" y="7475"/>
                  <a:pt x="6541" y="6148"/>
                </a:cubicBezTo>
                <a:close/>
                <a:moveTo>
                  <a:pt x="15024" y="6163"/>
                </a:moveTo>
                <a:cubicBezTo>
                  <a:pt x="15604" y="7486"/>
                  <a:pt x="15934" y="8914"/>
                  <a:pt x="15991" y="10368"/>
                </a:cubicBezTo>
                <a:lnTo>
                  <a:pt x="11234" y="10368"/>
                </a:lnTo>
                <a:lnTo>
                  <a:pt x="11234" y="7008"/>
                </a:lnTo>
                <a:cubicBezTo>
                  <a:pt x="12557" y="6956"/>
                  <a:pt x="13835" y="6668"/>
                  <a:pt x="15024" y="6163"/>
                </a:cubicBezTo>
                <a:close/>
                <a:moveTo>
                  <a:pt x="876" y="11234"/>
                </a:moveTo>
                <a:lnTo>
                  <a:pt x="4700" y="11234"/>
                </a:lnTo>
                <a:cubicBezTo>
                  <a:pt x="4753" y="12849"/>
                  <a:pt x="5119" y="14437"/>
                  <a:pt x="5773" y="15903"/>
                </a:cubicBezTo>
                <a:cubicBezTo>
                  <a:pt x="4953" y="16335"/>
                  <a:pt x="4185" y="16876"/>
                  <a:pt x="3488" y="17518"/>
                </a:cubicBezTo>
                <a:cubicBezTo>
                  <a:pt x="1952" y="15847"/>
                  <a:pt x="980" y="13652"/>
                  <a:pt x="876" y="11234"/>
                </a:cubicBezTo>
                <a:close/>
                <a:moveTo>
                  <a:pt x="5567" y="11234"/>
                </a:moveTo>
                <a:lnTo>
                  <a:pt x="10366" y="11234"/>
                </a:lnTo>
                <a:lnTo>
                  <a:pt x="10366" y="14676"/>
                </a:lnTo>
                <a:cubicBezTo>
                  <a:pt x="9036" y="14728"/>
                  <a:pt x="7749" y="15021"/>
                  <a:pt x="6554" y="15532"/>
                </a:cubicBezTo>
                <a:cubicBezTo>
                  <a:pt x="5955" y="14182"/>
                  <a:pt x="5619" y="12720"/>
                  <a:pt x="5567" y="11234"/>
                </a:cubicBezTo>
                <a:close/>
                <a:moveTo>
                  <a:pt x="11234" y="11234"/>
                </a:moveTo>
                <a:lnTo>
                  <a:pt x="15992" y="11234"/>
                </a:lnTo>
                <a:cubicBezTo>
                  <a:pt x="15940" y="12714"/>
                  <a:pt x="15605" y="14169"/>
                  <a:pt x="15010" y="15515"/>
                </a:cubicBezTo>
                <a:cubicBezTo>
                  <a:pt x="13825" y="15013"/>
                  <a:pt x="12552" y="14728"/>
                  <a:pt x="11234" y="14676"/>
                </a:cubicBezTo>
                <a:lnTo>
                  <a:pt x="11234" y="11234"/>
                </a:lnTo>
                <a:close/>
                <a:moveTo>
                  <a:pt x="16860" y="11234"/>
                </a:moveTo>
                <a:lnTo>
                  <a:pt x="20724" y="11234"/>
                </a:lnTo>
                <a:cubicBezTo>
                  <a:pt x="20620" y="13652"/>
                  <a:pt x="19648" y="15847"/>
                  <a:pt x="18112" y="17518"/>
                </a:cubicBezTo>
                <a:cubicBezTo>
                  <a:pt x="17406" y="16867"/>
                  <a:pt x="16627" y="16321"/>
                  <a:pt x="15795" y="15886"/>
                </a:cubicBezTo>
                <a:cubicBezTo>
                  <a:pt x="16444" y="14425"/>
                  <a:pt x="16807" y="12842"/>
                  <a:pt x="16860" y="11234"/>
                </a:cubicBezTo>
                <a:close/>
                <a:moveTo>
                  <a:pt x="10366" y="15544"/>
                </a:moveTo>
                <a:lnTo>
                  <a:pt x="10366" y="20226"/>
                </a:lnTo>
                <a:cubicBezTo>
                  <a:pt x="9026" y="19256"/>
                  <a:pt x="7899" y="18005"/>
                  <a:pt x="7077" y="16566"/>
                </a:cubicBezTo>
                <a:cubicBezTo>
                  <a:pt x="7029" y="16481"/>
                  <a:pt x="6982" y="16396"/>
                  <a:pt x="6936" y="16310"/>
                </a:cubicBezTo>
                <a:cubicBezTo>
                  <a:pt x="8013" y="15855"/>
                  <a:pt x="9170" y="15594"/>
                  <a:pt x="10366" y="15544"/>
                </a:cubicBezTo>
                <a:close/>
                <a:moveTo>
                  <a:pt x="11234" y="15544"/>
                </a:moveTo>
                <a:cubicBezTo>
                  <a:pt x="12418" y="15594"/>
                  <a:pt x="13563" y="15849"/>
                  <a:pt x="14631" y="16295"/>
                </a:cubicBezTo>
                <a:cubicBezTo>
                  <a:pt x="14582" y="16386"/>
                  <a:pt x="14532" y="16476"/>
                  <a:pt x="14480" y="16566"/>
                </a:cubicBezTo>
                <a:cubicBezTo>
                  <a:pt x="13667" y="17990"/>
                  <a:pt x="12556" y="19230"/>
                  <a:pt x="11234" y="20196"/>
                </a:cubicBezTo>
                <a:lnTo>
                  <a:pt x="11234" y="15544"/>
                </a:lnTo>
                <a:close/>
                <a:moveTo>
                  <a:pt x="15415" y="16666"/>
                </a:moveTo>
                <a:cubicBezTo>
                  <a:pt x="16162" y="17059"/>
                  <a:pt x="16861" y="17548"/>
                  <a:pt x="17498" y="18131"/>
                </a:cubicBezTo>
                <a:cubicBezTo>
                  <a:pt x="16023" y="19479"/>
                  <a:pt x="14143" y="20390"/>
                  <a:pt x="12062" y="20655"/>
                </a:cubicBezTo>
                <a:cubicBezTo>
                  <a:pt x="13343" y="19655"/>
                  <a:pt x="14426" y="18410"/>
                  <a:pt x="15233" y="16997"/>
                </a:cubicBezTo>
                <a:cubicBezTo>
                  <a:pt x="15295" y="16887"/>
                  <a:pt x="15356" y="16777"/>
                  <a:pt x="15415" y="16666"/>
                </a:cubicBezTo>
                <a:close/>
                <a:moveTo>
                  <a:pt x="6153" y="16683"/>
                </a:moveTo>
                <a:cubicBezTo>
                  <a:pt x="6209" y="16788"/>
                  <a:pt x="6267" y="16893"/>
                  <a:pt x="6326" y="16997"/>
                </a:cubicBezTo>
                <a:cubicBezTo>
                  <a:pt x="7132" y="18407"/>
                  <a:pt x="8212" y="19649"/>
                  <a:pt x="9489" y="20648"/>
                </a:cubicBezTo>
                <a:cubicBezTo>
                  <a:pt x="7428" y="20375"/>
                  <a:pt x="5565" y="19468"/>
                  <a:pt x="4102" y="18131"/>
                </a:cubicBezTo>
                <a:cubicBezTo>
                  <a:pt x="4730" y="17557"/>
                  <a:pt x="5418" y="17073"/>
                  <a:pt x="6153" y="16683"/>
                </a:cubicBezTo>
                <a:close/>
              </a:path>
            </a:pathLst>
          </a:custGeom>
          <a:solidFill>
            <a:srgbClr val="A0CCB1"/>
          </a:solidFill>
          <a:ln w="50800">
            <a:solidFill>
              <a:schemeClr val="accent1"/>
            </a:solidFill>
          </a:ln>
          <a:effectLst>
            <a:outerShdw blurRad="76200" dist="38100" dir="5400000" rotWithShape="0">
              <a:srgbClr val="000000">
                <a:alpha val="35000"/>
              </a:srgbClr>
            </a:outerShdw>
          </a:effectLst>
        </p:spPr>
        <p:txBody>
          <a:bodyPr tIns="91439" bIns="91439" anchor="ctr"/>
          <a:lstStyle/>
          <a:p>
            <a:endParaRPr/>
          </a:p>
        </p:txBody>
      </p:sp>
      <p:sp>
        <p:nvSpPr>
          <p:cNvPr id="253" name="Suitcase"/>
          <p:cNvSpPr/>
          <p:nvPr/>
        </p:nvSpPr>
        <p:spPr>
          <a:xfrm>
            <a:off x="11402546" y="7717002"/>
            <a:ext cx="1578908" cy="1249681"/>
          </a:xfrm>
          <a:custGeom>
            <a:avLst/>
            <a:gdLst/>
            <a:ahLst/>
            <a:cxnLst>
              <a:cxn ang="0">
                <a:pos x="wd2" y="hd2"/>
              </a:cxn>
              <a:cxn ang="5400000">
                <a:pos x="wd2" y="hd2"/>
              </a:cxn>
              <a:cxn ang="10800000">
                <a:pos x="wd2" y="hd2"/>
              </a:cxn>
              <a:cxn ang="16200000">
                <a:pos x="wd2" y="hd2"/>
              </a:cxn>
            </a:cxnLst>
            <a:rect l="0" t="0" r="r" b="b"/>
            <a:pathLst>
              <a:path w="21600" h="21600" extrusionOk="0">
                <a:moveTo>
                  <a:pt x="8684" y="0"/>
                </a:moveTo>
                <a:cubicBezTo>
                  <a:pt x="7960" y="0"/>
                  <a:pt x="7371" y="745"/>
                  <a:pt x="7371" y="1659"/>
                </a:cubicBezTo>
                <a:lnTo>
                  <a:pt x="7371" y="3364"/>
                </a:lnTo>
                <a:lnTo>
                  <a:pt x="5464" y="3364"/>
                </a:lnTo>
                <a:lnTo>
                  <a:pt x="5471" y="21600"/>
                </a:lnTo>
                <a:lnTo>
                  <a:pt x="16129" y="21600"/>
                </a:lnTo>
                <a:lnTo>
                  <a:pt x="16129" y="3364"/>
                </a:lnTo>
                <a:lnTo>
                  <a:pt x="14224" y="3364"/>
                </a:lnTo>
                <a:lnTo>
                  <a:pt x="14224" y="1659"/>
                </a:lnTo>
                <a:cubicBezTo>
                  <a:pt x="14224" y="745"/>
                  <a:pt x="13635" y="0"/>
                  <a:pt x="12911" y="0"/>
                </a:cubicBezTo>
                <a:lnTo>
                  <a:pt x="8684" y="0"/>
                </a:lnTo>
                <a:close/>
                <a:moveTo>
                  <a:pt x="8689" y="1618"/>
                </a:moveTo>
                <a:lnTo>
                  <a:pt x="12916" y="1618"/>
                </a:lnTo>
                <a:cubicBezTo>
                  <a:pt x="12932" y="1618"/>
                  <a:pt x="12943" y="1632"/>
                  <a:pt x="12943" y="1652"/>
                </a:cubicBezTo>
                <a:lnTo>
                  <a:pt x="12943" y="3358"/>
                </a:lnTo>
                <a:lnTo>
                  <a:pt x="8667" y="3358"/>
                </a:lnTo>
                <a:lnTo>
                  <a:pt x="8667" y="1652"/>
                </a:lnTo>
                <a:lnTo>
                  <a:pt x="8662" y="1652"/>
                </a:lnTo>
                <a:cubicBezTo>
                  <a:pt x="8662" y="1632"/>
                  <a:pt x="8673" y="1618"/>
                  <a:pt x="8689" y="1618"/>
                </a:cubicBezTo>
                <a:close/>
                <a:moveTo>
                  <a:pt x="918" y="3364"/>
                </a:moveTo>
                <a:cubicBezTo>
                  <a:pt x="410" y="3364"/>
                  <a:pt x="0" y="3883"/>
                  <a:pt x="0" y="4524"/>
                </a:cubicBezTo>
                <a:lnTo>
                  <a:pt x="0" y="20440"/>
                </a:lnTo>
                <a:cubicBezTo>
                  <a:pt x="0" y="21081"/>
                  <a:pt x="410" y="21600"/>
                  <a:pt x="918" y="21600"/>
                </a:cubicBezTo>
                <a:lnTo>
                  <a:pt x="4045" y="21600"/>
                </a:lnTo>
                <a:lnTo>
                  <a:pt x="4045" y="3364"/>
                </a:lnTo>
                <a:lnTo>
                  <a:pt x="918" y="3364"/>
                </a:lnTo>
                <a:close/>
                <a:moveTo>
                  <a:pt x="17555" y="3364"/>
                </a:moveTo>
                <a:lnTo>
                  <a:pt x="17555" y="21600"/>
                </a:lnTo>
                <a:lnTo>
                  <a:pt x="20682" y="21600"/>
                </a:lnTo>
                <a:cubicBezTo>
                  <a:pt x="21190" y="21600"/>
                  <a:pt x="21600" y="21081"/>
                  <a:pt x="21600" y="20440"/>
                </a:cubicBezTo>
                <a:lnTo>
                  <a:pt x="21600" y="4524"/>
                </a:lnTo>
                <a:cubicBezTo>
                  <a:pt x="21600" y="3883"/>
                  <a:pt x="21190" y="3364"/>
                  <a:pt x="20682" y="3364"/>
                </a:cubicBezTo>
                <a:lnTo>
                  <a:pt x="17555" y="3364"/>
                </a:lnTo>
                <a:close/>
              </a:path>
            </a:pathLst>
          </a:custGeom>
          <a:solidFill>
            <a:srgbClr val="A0CCB1"/>
          </a:solidFill>
          <a:ln w="50800">
            <a:solidFill>
              <a:schemeClr val="accent1"/>
            </a:solidFill>
          </a:ln>
          <a:effectLst>
            <a:outerShdw blurRad="76200" dist="38100" dir="5400000" rotWithShape="0">
              <a:srgbClr val="000000">
                <a:alpha val="35000"/>
              </a:srgbClr>
            </a:outerShdw>
          </a:effectLst>
        </p:spPr>
        <p:txBody>
          <a:bodyPr tIns="91439" bIns="91439" anchor="ctr"/>
          <a:lstStyle/>
          <a:p>
            <a:endParaRPr/>
          </a:p>
        </p:txBody>
      </p:sp>
      <p:sp>
        <p:nvSpPr>
          <p:cNvPr id="254" name="Text"/>
          <p:cNvSpPr txBox="1"/>
          <p:nvPr/>
        </p:nvSpPr>
        <p:spPr>
          <a:xfrm>
            <a:off x="12075159" y="6677659"/>
            <a:ext cx="233681" cy="360681"/>
          </a:xfrm>
          <a:prstGeom prst="rect">
            <a:avLst/>
          </a:prstGeom>
          <a:ln w="25400">
            <a:miter lim="400000"/>
          </a:ln>
          <a:extLst>
            <a:ext uri="{C572A759-6A51-4108-AA02-DFA0A04FC94B}">
              <ma14:wrappingTextBoxFlag xmlns:ma14="http://schemas.microsoft.com/office/mac/drawingml/2011/main" xmlns="" val="1"/>
            </a:ext>
          </a:extLst>
        </p:spPr>
        <p:txBody>
          <a:bodyPr wrap="none" tIns="91439" bIns="91439">
            <a:spAutoFit/>
          </a:bodyPr>
          <a:lstStyle>
            <a:lvl1pPr defTabSz="457200">
              <a:defRPr sz="1200">
                <a:latin typeface="Times Roman"/>
                <a:ea typeface="Times Roman"/>
                <a:cs typeface="Times Roman"/>
                <a:sym typeface="Times Roman"/>
              </a:defRPr>
            </a:lvl1pPr>
          </a:lstStyle>
          <a:p>
            <a:r>
              <a:t> </a:t>
            </a:r>
          </a:p>
        </p:txBody>
      </p:sp>
    </p:spTree>
  </p:cSld>
  <p:clrMapOvr>
    <a:masterClrMapping/>
  </p:clrMapOvr>
  <mc:AlternateContent xmlns:mc="http://schemas.openxmlformats.org/markup-compatibility/2006">
    <mc:Choice xmlns:p14="http://schemas.microsoft.com/office/powerpoint/2010/main" Requires="p14">
      <p:transition spd="slow" p14:dur="1500">
        <p:fade/>
      </p:transition>
    </mc:Choice>
    <mc:Fallback>
      <p:transition spd="slow">
        <p:fade/>
      </p:transition>
    </mc:Fallback>
  </mc:AlternateContent>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23" presetClass="entr" presetSubtype="16" fill="hold" grpId="0" nodeType="clickEffect">
                                  <p:stCondLst>
                                    <p:cond delay="0"/>
                                  </p:stCondLst>
                                  <p:iterate>
                                    <p:tmAbs val="0"/>
                                  </p:iterate>
                                  <p:childTnLst>
                                    <p:set>
                                      <p:cBhvr>
                                        <p:cTn id="6" fill="hold"/>
                                        <p:tgtEl>
                                          <p:spTgt spid="248"/>
                                        </p:tgtEl>
                                        <p:attrNameLst>
                                          <p:attrName>style.visibility</p:attrName>
                                        </p:attrNameLst>
                                      </p:cBhvr>
                                      <p:to>
                                        <p:strVal val="visible"/>
                                      </p:to>
                                    </p:set>
                                    <p:anim calcmode="lin" valueType="num">
                                      <p:cBhvr>
                                        <p:cTn id="7" dur="750" fill="hold"/>
                                        <p:tgtEl>
                                          <p:spTgt spid="248"/>
                                        </p:tgtEl>
                                        <p:attrNameLst>
                                          <p:attrName>ppt_w</p:attrName>
                                        </p:attrNameLst>
                                      </p:cBhvr>
                                      <p:tavLst>
                                        <p:tav tm="0">
                                          <p:val>
                                            <p:fltVal val="0"/>
                                          </p:val>
                                        </p:tav>
                                        <p:tav tm="100000">
                                          <p:val>
                                            <p:strVal val="#ppt_w"/>
                                          </p:val>
                                        </p:tav>
                                      </p:tavLst>
                                    </p:anim>
                                    <p:anim calcmode="lin" valueType="num">
                                      <p:cBhvr>
                                        <p:cTn id="8" dur="750" fill="hold"/>
                                        <p:tgtEl>
                                          <p:spTgt spid="248"/>
                                        </p:tgtEl>
                                        <p:attrNameLst>
                                          <p:attrName>ppt_h</p:attrName>
                                        </p:attrNameLst>
                                      </p:cBhvr>
                                      <p:tavLst>
                                        <p:tav tm="0">
                                          <p:val>
                                            <p:fltVal val="0"/>
                                          </p:val>
                                        </p:tav>
                                        <p:tav tm="100000">
                                          <p:val>
                                            <p:strVal val="#ppt_h"/>
                                          </p:val>
                                        </p:tav>
                                      </p:tavLst>
                                    </p:anim>
                                  </p:childTnLst>
                                </p:cTn>
                              </p:par>
                            </p:childTnLst>
                          </p:cTn>
                        </p:par>
                        <p:par>
                          <p:cTn id="9" fill="hold">
                            <p:stCondLst>
                              <p:cond delay="750"/>
                            </p:stCondLst>
                            <p:childTnLst>
                              <p:par>
                                <p:cTn id="10" presetID="9" presetClass="entr" fill="hold" grpId="0" nodeType="afterEffect">
                                  <p:stCondLst>
                                    <p:cond delay="0"/>
                                  </p:stCondLst>
                                  <p:iterate>
                                    <p:tmAbs val="0"/>
                                  </p:iterate>
                                  <p:childTnLst>
                                    <p:set>
                                      <p:cBhvr>
                                        <p:cTn id="11" fill="hold"/>
                                        <p:tgtEl>
                                          <p:spTgt spid="251"/>
                                        </p:tgtEl>
                                        <p:attrNameLst>
                                          <p:attrName>style.visibility</p:attrName>
                                        </p:attrNameLst>
                                      </p:cBhvr>
                                      <p:to>
                                        <p:strVal val="visible"/>
                                      </p:to>
                                    </p:set>
                                    <p:animEffect transition="in" filter="dissolve">
                                      <p:cBhvr>
                                        <p:cTn id="12" dur="2000"/>
                                        <p:tgtEl>
                                          <p:spTgt spid="251"/>
                                        </p:tgtEl>
                                      </p:cBhvr>
                                    </p:animEffect>
                                  </p:childTnLst>
                                </p:cTn>
                              </p:par>
                            </p:childTnLst>
                          </p:cTn>
                        </p:par>
                      </p:childTnLst>
                    </p:cTn>
                  </p:par>
                  <p:par>
                    <p:cTn id="13" fill="hold">
                      <p:stCondLst>
                        <p:cond delay="indefinite"/>
                      </p:stCondLst>
                      <p:childTnLst>
                        <p:par>
                          <p:cTn id="14" fill="hold">
                            <p:stCondLst>
                              <p:cond delay="0"/>
                            </p:stCondLst>
                            <p:childTnLst>
                              <p:par>
                                <p:cTn id="15" presetID="23" presetClass="entr" presetSubtype="16" fill="hold" grpId="0" nodeType="clickEffect">
                                  <p:stCondLst>
                                    <p:cond delay="0"/>
                                  </p:stCondLst>
                                  <p:iterate>
                                    <p:tmAbs val="0"/>
                                  </p:iterate>
                                  <p:childTnLst>
                                    <p:set>
                                      <p:cBhvr>
                                        <p:cTn id="16" fill="hold"/>
                                        <p:tgtEl>
                                          <p:spTgt spid="250"/>
                                        </p:tgtEl>
                                        <p:attrNameLst>
                                          <p:attrName>style.visibility</p:attrName>
                                        </p:attrNameLst>
                                      </p:cBhvr>
                                      <p:to>
                                        <p:strVal val="visible"/>
                                      </p:to>
                                    </p:set>
                                    <p:anim calcmode="lin" valueType="num">
                                      <p:cBhvr>
                                        <p:cTn id="17" dur="750" fill="hold"/>
                                        <p:tgtEl>
                                          <p:spTgt spid="250"/>
                                        </p:tgtEl>
                                        <p:attrNameLst>
                                          <p:attrName>ppt_w</p:attrName>
                                        </p:attrNameLst>
                                      </p:cBhvr>
                                      <p:tavLst>
                                        <p:tav tm="0">
                                          <p:val>
                                            <p:fltVal val="0"/>
                                          </p:val>
                                        </p:tav>
                                        <p:tav tm="100000">
                                          <p:val>
                                            <p:strVal val="#ppt_w"/>
                                          </p:val>
                                        </p:tav>
                                      </p:tavLst>
                                    </p:anim>
                                    <p:anim calcmode="lin" valueType="num">
                                      <p:cBhvr>
                                        <p:cTn id="18" dur="750" fill="hold"/>
                                        <p:tgtEl>
                                          <p:spTgt spid="250"/>
                                        </p:tgtEl>
                                        <p:attrNameLst>
                                          <p:attrName>ppt_h</p:attrName>
                                        </p:attrNameLst>
                                      </p:cBhvr>
                                      <p:tavLst>
                                        <p:tav tm="0">
                                          <p:val>
                                            <p:fltVal val="0"/>
                                          </p:val>
                                        </p:tav>
                                        <p:tav tm="100000">
                                          <p:val>
                                            <p:strVal val="#ppt_h"/>
                                          </p:val>
                                        </p:tav>
                                      </p:tavLst>
                                    </p:anim>
                                  </p:childTnLst>
                                </p:cTn>
                              </p:par>
                            </p:childTnLst>
                          </p:cTn>
                        </p:par>
                        <p:par>
                          <p:cTn id="19" fill="hold">
                            <p:stCondLst>
                              <p:cond delay="750"/>
                            </p:stCondLst>
                            <p:childTnLst>
                              <p:par>
                                <p:cTn id="20" presetID="9" presetClass="entr" fill="hold" grpId="0" nodeType="afterEffect">
                                  <p:stCondLst>
                                    <p:cond delay="0"/>
                                  </p:stCondLst>
                                  <p:iterate>
                                    <p:tmAbs val="0"/>
                                  </p:iterate>
                                  <p:childTnLst>
                                    <p:set>
                                      <p:cBhvr>
                                        <p:cTn id="21" fill="hold"/>
                                        <p:tgtEl>
                                          <p:spTgt spid="253"/>
                                        </p:tgtEl>
                                        <p:attrNameLst>
                                          <p:attrName>style.visibility</p:attrName>
                                        </p:attrNameLst>
                                      </p:cBhvr>
                                      <p:to>
                                        <p:strVal val="visible"/>
                                      </p:to>
                                    </p:set>
                                    <p:animEffect transition="in" filter="dissolve">
                                      <p:cBhvr>
                                        <p:cTn id="22" dur="2000"/>
                                        <p:tgtEl>
                                          <p:spTgt spid="253"/>
                                        </p:tgtEl>
                                      </p:cBhvr>
                                    </p:animEffect>
                                  </p:childTnLst>
                                </p:cTn>
                              </p:par>
                            </p:childTnLst>
                          </p:cTn>
                        </p:par>
                      </p:childTnLst>
                    </p:cTn>
                  </p:par>
                  <p:par>
                    <p:cTn id="23" fill="hold">
                      <p:stCondLst>
                        <p:cond delay="indefinite"/>
                      </p:stCondLst>
                      <p:childTnLst>
                        <p:par>
                          <p:cTn id="24" fill="hold">
                            <p:stCondLst>
                              <p:cond delay="0"/>
                            </p:stCondLst>
                            <p:childTnLst>
                              <p:par>
                                <p:cTn id="25" presetID="23" presetClass="entr" presetSubtype="16" fill="hold" grpId="0" nodeType="clickEffect">
                                  <p:stCondLst>
                                    <p:cond delay="0"/>
                                  </p:stCondLst>
                                  <p:iterate>
                                    <p:tmAbs val="0"/>
                                  </p:iterate>
                                  <p:childTnLst>
                                    <p:set>
                                      <p:cBhvr>
                                        <p:cTn id="26" fill="hold"/>
                                        <p:tgtEl>
                                          <p:spTgt spid="249"/>
                                        </p:tgtEl>
                                        <p:attrNameLst>
                                          <p:attrName>style.visibility</p:attrName>
                                        </p:attrNameLst>
                                      </p:cBhvr>
                                      <p:to>
                                        <p:strVal val="visible"/>
                                      </p:to>
                                    </p:set>
                                    <p:anim calcmode="lin" valueType="num">
                                      <p:cBhvr>
                                        <p:cTn id="27" dur="750" fill="hold"/>
                                        <p:tgtEl>
                                          <p:spTgt spid="249"/>
                                        </p:tgtEl>
                                        <p:attrNameLst>
                                          <p:attrName>ppt_w</p:attrName>
                                        </p:attrNameLst>
                                      </p:cBhvr>
                                      <p:tavLst>
                                        <p:tav tm="0">
                                          <p:val>
                                            <p:fltVal val="0"/>
                                          </p:val>
                                        </p:tav>
                                        <p:tav tm="100000">
                                          <p:val>
                                            <p:strVal val="#ppt_w"/>
                                          </p:val>
                                        </p:tav>
                                      </p:tavLst>
                                    </p:anim>
                                    <p:anim calcmode="lin" valueType="num">
                                      <p:cBhvr>
                                        <p:cTn id="28" dur="750" fill="hold"/>
                                        <p:tgtEl>
                                          <p:spTgt spid="249"/>
                                        </p:tgtEl>
                                        <p:attrNameLst>
                                          <p:attrName>ppt_h</p:attrName>
                                        </p:attrNameLst>
                                      </p:cBhvr>
                                      <p:tavLst>
                                        <p:tav tm="0">
                                          <p:val>
                                            <p:fltVal val="0"/>
                                          </p:val>
                                        </p:tav>
                                        <p:tav tm="100000">
                                          <p:val>
                                            <p:strVal val="#ppt_h"/>
                                          </p:val>
                                        </p:tav>
                                      </p:tavLst>
                                    </p:anim>
                                  </p:childTnLst>
                                </p:cTn>
                              </p:par>
                            </p:childTnLst>
                          </p:cTn>
                        </p:par>
                        <p:par>
                          <p:cTn id="29" fill="hold">
                            <p:stCondLst>
                              <p:cond delay="750"/>
                            </p:stCondLst>
                            <p:childTnLst>
                              <p:par>
                                <p:cTn id="30" presetID="9" presetClass="entr" fill="hold" grpId="0" nodeType="afterEffect">
                                  <p:stCondLst>
                                    <p:cond delay="0"/>
                                  </p:stCondLst>
                                  <p:iterate>
                                    <p:tmAbs val="0"/>
                                  </p:iterate>
                                  <p:childTnLst>
                                    <p:set>
                                      <p:cBhvr>
                                        <p:cTn id="31" fill="hold"/>
                                        <p:tgtEl>
                                          <p:spTgt spid="252"/>
                                        </p:tgtEl>
                                        <p:attrNameLst>
                                          <p:attrName>style.visibility</p:attrName>
                                        </p:attrNameLst>
                                      </p:cBhvr>
                                      <p:to>
                                        <p:strVal val="visible"/>
                                      </p:to>
                                    </p:set>
                                    <p:animEffect transition="in" filter="dissolve">
                                      <p:cBhvr>
                                        <p:cTn id="32" dur="2000"/>
                                        <p:tgtEl>
                                          <p:spTgt spid="25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8" grpId="0" animBg="1" advAuto="0"/>
      <p:bldP spid="249" grpId="0" animBg="1" advAuto="0"/>
      <p:bldP spid="250" grpId="0" animBg="1" advAuto="0"/>
      <p:bldP spid="251" grpId="0" animBg="1" advAuto="0"/>
      <p:bldP spid="252" grpId="0" animBg="1" advAuto="0"/>
      <p:bldP spid="253" grpId="0"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202"/>
        <p:cNvGrpSpPr/>
        <p:nvPr/>
      </p:nvGrpSpPr>
      <p:grpSpPr>
        <a:xfrm>
          <a:off x="0" y="0"/>
          <a:ext cx="0" cy="0"/>
          <a:chOff x="0" y="0"/>
          <a:chExt cx="0" cy="0"/>
        </a:xfrm>
      </p:grpSpPr>
      <p:pic>
        <p:nvPicPr>
          <p:cNvPr id="203" name="Google Shape;203;p45"/>
          <p:cNvPicPr preferRelativeResize="0"/>
          <p:nvPr/>
        </p:nvPicPr>
        <p:blipFill rotWithShape="1">
          <a:blip r:embed="rId3">
            <a:alphaModFix/>
          </a:blip>
          <a:srcRect t="12502" b="12495"/>
          <a:stretch/>
        </p:blipFill>
        <p:spPr>
          <a:xfrm>
            <a:off x="0" y="0"/>
            <a:ext cx="24384000" cy="13716000"/>
          </a:xfrm>
          <a:prstGeom prst="rect">
            <a:avLst/>
          </a:prstGeom>
          <a:noFill/>
          <a:ln>
            <a:noFill/>
          </a:ln>
        </p:spPr>
      </p:pic>
      <p:sp>
        <p:nvSpPr>
          <p:cNvPr id="204" name="Google Shape;204;p45"/>
          <p:cNvSpPr txBox="1"/>
          <p:nvPr/>
        </p:nvSpPr>
        <p:spPr>
          <a:xfrm>
            <a:off x="0" y="11101197"/>
            <a:ext cx="24384000" cy="1944800"/>
          </a:xfrm>
          <a:prstGeom prst="rect">
            <a:avLst/>
          </a:prstGeom>
          <a:noFill/>
          <a:ln>
            <a:noFill/>
          </a:ln>
        </p:spPr>
        <p:txBody>
          <a:bodyPr spcFirstLastPara="1" wrap="square" lIns="243800" tIns="121867" rIns="243800" bIns="121867" anchor="t" anchorCtr="0">
            <a:noAutofit/>
          </a:bodyPr>
          <a:lstStyle/>
          <a:p>
            <a:pPr algn="ctr">
              <a:lnSpc>
                <a:spcPct val="85000"/>
              </a:lnSpc>
            </a:pPr>
            <a:r>
              <a:rPr lang="en" sz="6400" b="1">
                <a:solidFill>
                  <a:srgbClr val="FFFFFF"/>
                </a:solidFill>
                <a:latin typeface="Helvetica Neue"/>
                <a:ea typeface="Helvetica Neue"/>
                <a:cs typeface="Helvetica Neue"/>
                <a:sym typeface="Helvetica Neue"/>
              </a:rPr>
              <a:t>Can you see where most people would be</a:t>
            </a:r>
            <a:br>
              <a:rPr lang="en" sz="6400" b="1">
                <a:solidFill>
                  <a:srgbClr val="FFFFFF"/>
                </a:solidFill>
                <a:latin typeface="Helvetica Neue"/>
                <a:ea typeface="Helvetica Neue"/>
                <a:cs typeface="Helvetica Neue"/>
                <a:sym typeface="Helvetica Neue"/>
              </a:rPr>
            </a:br>
            <a:r>
              <a:rPr lang="en" sz="6400" b="1">
                <a:solidFill>
                  <a:srgbClr val="FFFFFF"/>
                </a:solidFill>
                <a:latin typeface="Helvetica Neue"/>
                <a:ea typeface="Helvetica Neue"/>
                <a:cs typeface="Helvetica Neue"/>
                <a:sym typeface="Helvetica Neue"/>
              </a:rPr>
              <a:t>interested in at least one of these areas?</a:t>
            </a:r>
            <a:endParaRPr sz="9600"/>
          </a:p>
        </p:txBody>
      </p:sp>
      <p:grpSp>
        <p:nvGrpSpPr>
          <p:cNvPr id="205" name="Google Shape;205;p45"/>
          <p:cNvGrpSpPr/>
          <p:nvPr/>
        </p:nvGrpSpPr>
        <p:grpSpPr>
          <a:xfrm>
            <a:off x="-206625" y="826216"/>
            <a:ext cx="6283576" cy="9945019"/>
            <a:chOff x="-57404" y="11411"/>
            <a:chExt cx="2356341" cy="3729382"/>
          </a:xfrm>
        </p:grpSpPr>
        <p:sp>
          <p:nvSpPr>
            <p:cNvPr id="206" name="Google Shape;206;p45"/>
            <p:cNvSpPr txBox="1"/>
            <p:nvPr/>
          </p:nvSpPr>
          <p:spPr>
            <a:xfrm>
              <a:off x="344413" y="2453252"/>
              <a:ext cx="1650300" cy="1204500"/>
            </a:xfrm>
            <a:prstGeom prst="rect">
              <a:avLst/>
            </a:prstGeom>
            <a:noFill/>
            <a:ln>
              <a:noFill/>
            </a:ln>
          </p:spPr>
          <p:txBody>
            <a:bodyPr spcFirstLastPara="1" wrap="square" lIns="243800" tIns="121867" rIns="243800" bIns="121867" anchor="t" anchorCtr="0">
              <a:noAutofit/>
            </a:bodyPr>
            <a:lstStyle/>
            <a:p>
              <a:pPr>
                <a:lnSpc>
                  <a:spcPct val="90000"/>
                </a:lnSpc>
              </a:pPr>
              <a:r>
                <a:rPr lang="en" sz="4267">
                  <a:solidFill>
                    <a:srgbClr val="FFFFFF"/>
                  </a:solidFill>
                  <a:latin typeface="Helvetica Neue Light"/>
                  <a:ea typeface="Helvetica Neue Light"/>
                  <a:cs typeface="Helvetica Neue Light"/>
                  <a:sym typeface="Helvetica Neue Light"/>
                </a:rPr>
                <a:t>You’re looking for a career change with better income</a:t>
              </a:r>
              <a:br>
                <a:rPr lang="en" sz="4267">
                  <a:solidFill>
                    <a:srgbClr val="FFFFFF"/>
                  </a:solidFill>
                  <a:latin typeface="Helvetica Neue Light"/>
                  <a:ea typeface="Helvetica Neue Light"/>
                  <a:cs typeface="Helvetica Neue Light"/>
                  <a:sym typeface="Helvetica Neue Light"/>
                </a:rPr>
              </a:br>
              <a:r>
                <a:rPr lang="en" sz="4267">
                  <a:solidFill>
                    <a:srgbClr val="FFFFFF"/>
                  </a:solidFill>
                  <a:latin typeface="Helvetica Neue Light"/>
                  <a:ea typeface="Helvetica Neue Light"/>
                  <a:cs typeface="Helvetica Neue Light"/>
                  <a:sym typeface="Helvetica Neue Light"/>
                </a:rPr>
                <a:t>potential.</a:t>
              </a:r>
              <a:endParaRPr sz="9600"/>
            </a:p>
          </p:txBody>
        </p:sp>
        <p:sp>
          <p:nvSpPr>
            <p:cNvPr id="207" name="Google Shape;207;p45"/>
            <p:cNvSpPr txBox="1"/>
            <p:nvPr/>
          </p:nvSpPr>
          <p:spPr>
            <a:xfrm>
              <a:off x="-57404" y="11411"/>
              <a:ext cx="1669800" cy="201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1</a:t>
              </a:r>
              <a:endParaRPr sz="9600"/>
            </a:p>
          </p:txBody>
        </p:sp>
        <p:cxnSp>
          <p:nvCxnSpPr>
            <p:cNvPr id="208" name="Google Shape;208;p45"/>
            <p:cNvCxnSpPr/>
            <p:nvPr/>
          </p:nvCxnSpPr>
          <p:spPr>
            <a:xfrm>
              <a:off x="343516" y="401793"/>
              <a:ext cx="0" cy="3339000"/>
            </a:xfrm>
            <a:prstGeom prst="straightConnector1">
              <a:avLst/>
            </a:prstGeom>
            <a:noFill/>
            <a:ln w="9525" cap="flat" cmpd="sng">
              <a:solidFill>
                <a:srgbClr val="F2F2F2"/>
              </a:solidFill>
              <a:prstDash val="solid"/>
              <a:round/>
              <a:headEnd type="none" w="sm" len="sm"/>
              <a:tailEnd type="none" w="sm" len="sm"/>
            </a:ln>
          </p:spPr>
        </p:cxnSp>
        <p:sp>
          <p:nvSpPr>
            <p:cNvPr id="209" name="Google Shape;209;p45"/>
            <p:cNvSpPr txBox="1"/>
            <p:nvPr/>
          </p:nvSpPr>
          <p:spPr>
            <a:xfrm>
              <a:off x="337237" y="1771751"/>
              <a:ext cx="1961700" cy="595500"/>
            </a:xfrm>
            <a:prstGeom prst="rect">
              <a:avLst/>
            </a:prstGeom>
            <a:noFill/>
            <a:ln>
              <a:noFill/>
            </a:ln>
          </p:spPr>
          <p:txBody>
            <a:bodyPr spcFirstLastPara="1" wrap="square" lIns="243800" tIns="121867" rIns="243800" bIns="121867" anchor="t" anchorCtr="0">
              <a:noAutofit/>
            </a:bodyPr>
            <a:lstStyle/>
            <a:p>
              <a:pPr>
                <a:lnSpc>
                  <a:spcPct val="90000"/>
                </a:lnSpc>
              </a:pPr>
              <a:r>
                <a:rPr lang="en" sz="4800" b="1">
                  <a:solidFill>
                    <a:schemeClr val="lt1"/>
                  </a:solidFill>
                  <a:latin typeface="Helvetica Neue"/>
                  <a:ea typeface="Helvetica Neue"/>
                  <a:cs typeface="Helvetica Neue"/>
                  <a:sym typeface="Helvetica Neue"/>
                </a:rPr>
                <a:t>DISLIKE</a:t>
              </a:r>
              <a:br>
                <a:rPr lang="en" sz="4800" b="1">
                  <a:solidFill>
                    <a:schemeClr val="lt1"/>
                  </a:solidFill>
                  <a:latin typeface="Helvetica Neue"/>
                  <a:ea typeface="Helvetica Neue"/>
                  <a:cs typeface="Helvetica Neue"/>
                  <a:sym typeface="Helvetica Neue"/>
                </a:rPr>
              </a:br>
              <a:r>
                <a:rPr lang="en" sz="4800" b="1">
                  <a:solidFill>
                    <a:schemeClr val="lt1"/>
                  </a:solidFill>
                  <a:latin typeface="Helvetica Neue"/>
                  <a:ea typeface="Helvetica Neue"/>
                  <a:cs typeface="Helvetica Neue"/>
                  <a:sym typeface="Helvetica Neue"/>
                </a:rPr>
                <a:t>CURRENT JOB</a:t>
              </a:r>
              <a:endParaRPr sz="9600"/>
            </a:p>
          </p:txBody>
        </p:sp>
      </p:grpSp>
      <p:grpSp>
        <p:nvGrpSpPr>
          <p:cNvPr id="210" name="Google Shape;210;p45"/>
          <p:cNvGrpSpPr/>
          <p:nvPr/>
        </p:nvGrpSpPr>
        <p:grpSpPr>
          <a:xfrm>
            <a:off x="4672732" y="826216"/>
            <a:ext cx="5670365" cy="9945019"/>
            <a:chOff x="1732194" y="11411"/>
            <a:chExt cx="2126387" cy="3729382"/>
          </a:xfrm>
        </p:grpSpPr>
        <p:sp>
          <p:nvSpPr>
            <p:cNvPr id="211" name="Google Shape;211;p45"/>
            <p:cNvSpPr txBox="1"/>
            <p:nvPr/>
          </p:nvSpPr>
          <p:spPr>
            <a:xfrm>
              <a:off x="2095181" y="2453253"/>
              <a:ext cx="1763400" cy="1204500"/>
            </a:xfrm>
            <a:prstGeom prst="rect">
              <a:avLst/>
            </a:prstGeom>
            <a:noFill/>
            <a:ln>
              <a:noFill/>
            </a:ln>
          </p:spPr>
          <p:txBody>
            <a:bodyPr spcFirstLastPara="1" wrap="square" lIns="243800" tIns="121867" rIns="243800" bIns="121867" anchor="t" anchorCtr="0">
              <a:noAutofit/>
            </a:bodyPr>
            <a:lstStyle/>
            <a:p>
              <a:pPr>
                <a:lnSpc>
                  <a:spcPct val="90000"/>
                </a:lnSpc>
              </a:pPr>
              <a:r>
                <a:rPr lang="en" sz="4267">
                  <a:solidFill>
                    <a:srgbClr val="FFFFFF"/>
                  </a:solidFill>
                  <a:latin typeface="Helvetica Neue Light"/>
                  <a:ea typeface="Helvetica Neue Light"/>
                  <a:cs typeface="Helvetica Neue Light"/>
                  <a:sym typeface="Helvetica Neue Light"/>
                </a:rPr>
                <a:t>You love what you do, but a part-time income would make a difference.</a:t>
              </a:r>
              <a:endParaRPr sz="9600"/>
            </a:p>
          </p:txBody>
        </p:sp>
        <p:sp>
          <p:nvSpPr>
            <p:cNvPr id="212" name="Google Shape;212;p45"/>
            <p:cNvSpPr txBox="1"/>
            <p:nvPr/>
          </p:nvSpPr>
          <p:spPr>
            <a:xfrm>
              <a:off x="1732194" y="11411"/>
              <a:ext cx="1669800" cy="201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2</a:t>
              </a:r>
              <a:endParaRPr sz="9600"/>
            </a:p>
          </p:txBody>
        </p:sp>
        <p:cxnSp>
          <p:nvCxnSpPr>
            <p:cNvPr id="213" name="Google Shape;213;p45"/>
            <p:cNvCxnSpPr/>
            <p:nvPr/>
          </p:nvCxnSpPr>
          <p:spPr>
            <a:xfrm>
              <a:off x="2094280" y="401793"/>
              <a:ext cx="0" cy="3339000"/>
            </a:xfrm>
            <a:prstGeom prst="straightConnector1">
              <a:avLst/>
            </a:prstGeom>
            <a:noFill/>
            <a:ln w="9525" cap="flat" cmpd="sng">
              <a:solidFill>
                <a:srgbClr val="F2F2F2"/>
              </a:solidFill>
              <a:prstDash val="solid"/>
              <a:round/>
              <a:headEnd type="none" w="sm" len="sm"/>
              <a:tailEnd type="none" w="sm" len="sm"/>
            </a:ln>
          </p:spPr>
        </p:cxnSp>
        <p:sp>
          <p:nvSpPr>
            <p:cNvPr id="214" name="Google Shape;214;p45"/>
            <p:cNvSpPr txBox="1"/>
            <p:nvPr/>
          </p:nvSpPr>
          <p:spPr>
            <a:xfrm>
              <a:off x="2095181" y="1771751"/>
              <a:ext cx="1758000" cy="595500"/>
            </a:xfrm>
            <a:prstGeom prst="rect">
              <a:avLst/>
            </a:prstGeom>
            <a:noFill/>
            <a:ln>
              <a:noFill/>
            </a:ln>
          </p:spPr>
          <p:txBody>
            <a:bodyPr spcFirstLastPara="1" wrap="square" lIns="243800" tIns="121867" rIns="243800" bIns="121867" anchor="t" anchorCtr="0">
              <a:noAutofit/>
            </a:bodyPr>
            <a:lstStyle/>
            <a:p>
              <a:pPr>
                <a:lnSpc>
                  <a:spcPct val="90000"/>
                </a:lnSpc>
              </a:pPr>
              <a:r>
                <a:rPr lang="en" sz="4800" b="1">
                  <a:solidFill>
                    <a:schemeClr val="lt1"/>
                  </a:solidFill>
                  <a:latin typeface="Helvetica Neue"/>
                  <a:ea typeface="Helvetica Neue"/>
                  <a:cs typeface="Helvetica Neue"/>
                  <a:sym typeface="Helvetica Neue"/>
                </a:rPr>
                <a:t>EARN EXTRA INCOME</a:t>
              </a:r>
              <a:endParaRPr sz="9600"/>
            </a:p>
          </p:txBody>
        </p:sp>
      </p:grpSp>
      <p:grpSp>
        <p:nvGrpSpPr>
          <p:cNvPr id="215" name="Google Shape;215;p45"/>
          <p:cNvGrpSpPr/>
          <p:nvPr/>
        </p:nvGrpSpPr>
        <p:grpSpPr>
          <a:xfrm>
            <a:off x="9293876" y="826216"/>
            <a:ext cx="5609827" cy="9945019"/>
            <a:chOff x="3500264" y="11411"/>
            <a:chExt cx="2103685" cy="3729382"/>
          </a:xfrm>
        </p:grpSpPr>
        <p:sp>
          <p:nvSpPr>
            <p:cNvPr id="216" name="Google Shape;216;p45"/>
            <p:cNvSpPr txBox="1"/>
            <p:nvPr/>
          </p:nvSpPr>
          <p:spPr>
            <a:xfrm>
              <a:off x="3860301" y="2453185"/>
              <a:ext cx="1628700" cy="982800"/>
            </a:xfrm>
            <a:prstGeom prst="rect">
              <a:avLst/>
            </a:prstGeom>
            <a:noFill/>
            <a:ln>
              <a:noFill/>
            </a:ln>
          </p:spPr>
          <p:txBody>
            <a:bodyPr spcFirstLastPara="1" wrap="square" lIns="243800" tIns="121867" rIns="243800" bIns="121867" anchor="t" anchorCtr="0">
              <a:noAutofit/>
            </a:bodyPr>
            <a:lstStyle/>
            <a:p>
              <a:pPr>
                <a:lnSpc>
                  <a:spcPct val="90000"/>
                </a:lnSpc>
              </a:pPr>
              <a:r>
                <a:rPr lang="en" sz="4267">
                  <a:solidFill>
                    <a:srgbClr val="FFFFFF"/>
                  </a:solidFill>
                  <a:latin typeface="Helvetica Neue Light"/>
                  <a:ea typeface="Helvetica Neue Light"/>
                  <a:cs typeface="Helvetica Neue Light"/>
                  <a:sym typeface="Helvetica Neue Light"/>
                </a:rPr>
                <a:t>You want to learn how to win the money game.</a:t>
              </a:r>
              <a:endParaRPr sz="9600"/>
            </a:p>
          </p:txBody>
        </p:sp>
        <p:sp>
          <p:nvSpPr>
            <p:cNvPr id="217" name="Google Shape;217;p45"/>
            <p:cNvSpPr txBox="1"/>
            <p:nvPr/>
          </p:nvSpPr>
          <p:spPr>
            <a:xfrm>
              <a:off x="3500264" y="11411"/>
              <a:ext cx="1669800" cy="201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3</a:t>
              </a:r>
              <a:endParaRPr sz="9600"/>
            </a:p>
          </p:txBody>
        </p:sp>
        <p:cxnSp>
          <p:nvCxnSpPr>
            <p:cNvPr id="218" name="Google Shape;218;p45"/>
            <p:cNvCxnSpPr/>
            <p:nvPr/>
          </p:nvCxnSpPr>
          <p:spPr>
            <a:xfrm>
              <a:off x="3851321" y="401793"/>
              <a:ext cx="0" cy="3339000"/>
            </a:xfrm>
            <a:prstGeom prst="straightConnector1">
              <a:avLst/>
            </a:prstGeom>
            <a:noFill/>
            <a:ln w="9525" cap="flat" cmpd="sng">
              <a:solidFill>
                <a:srgbClr val="F2F2F2"/>
              </a:solidFill>
              <a:prstDash val="solid"/>
              <a:round/>
              <a:headEnd type="none" w="sm" len="sm"/>
              <a:tailEnd type="none" w="sm" len="sm"/>
            </a:ln>
          </p:spPr>
        </p:cxnSp>
        <p:sp>
          <p:nvSpPr>
            <p:cNvPr id="219" name="Google Shape;219;p45"/>
            <p:cNvSpPr txBox="1"/>
            <p:nvPr/>
          </p:nvSpPr>
          <p:spPr>
            <a:xfrm>
              <a:off x="3845949" y="1771751"/>
              <a:ext cx="1758000" cy="595500"/>
            </a:xfrm>
            <a:prstGeom prst="rect">
              <a:avLst/>
            </a:prstGeom>
            <a:noFill/>
            <a:ln>
              <a:noFill/>
            </a:ln>
          </p:spPr>
          <p:txBody>
            <a:bodyPr spcFirstLastPara="1" wrap="square" lIns="243800" tIns="121867" rIns="243800" bIns="121867" anchor="t" anchorCtr="0">
              <a:noAutofit/>
            </a:bodyPr>
            <a:lstStyle/>
            <a:p>
              <a:pPr>
                <a:lnSpc>
                  <a:spcPct val="90000"/>
                </a:lnSpc>
              </a:pPr>
              <a:r>
                <a:rPr lang="en" sz="4800" b="1">
                  <a:solidFill>
                    <a:schemeClr val="lt1"/>
                  </a:solidFill>
                  <a:latin typeface="Helvetica Neue"/>
                  <a:ea typeface="Helvetica Neue"/>
                  <a:cs typeface="Helvetica Neue"/>
                  <a:sym typeface="Helvetica Neue"/>
                </a:rPr>
                <a:t>FINANCIAL</a:t>
              </a:r>
              <a:br>
                <a:rPr lang="en" sz="4800" b="1">
                  <a:solidFill>
                    <a:schemeClr val="lt1"/>
                  </a:solidFill>
                  <a:latin typeface="Helvetica Neue"/>
                  <a:ea typeface="Helvetica Neue"/>
                  <a:cs typeface="Helvetica Neue"/>
                  <a:sym typeface="Helvetica Neue"/>
                </a:rPr>
              </a:br>
              <a:r>
                <a:rPr lang="en" sz="4800" b="1">
                  <a:solidFill>
                    <a:schemeClr val="lt1"/>
                  </a:solidFill>
                  <a:latin typeface="Helvetica Neue"/>
                  <a:ea typeface="Helvetica Neue"/>
                  <a:cs typeface="Helvetica Neue"/>
                  <a:sym typeface="Helvetica Neue"/>
                </a:rPr>
                <a:t>EDUCATION</a:t>
              </a:r>
              <a:endParaRPr sz="9600"/>
            </a:p>
          </p:txBody>
        </p:sp>
      </p:grpSp>
      <p:grpSp>
        <p:nvGrpSpPr>
          <p:cNvPr id="220" name="Google Shape;220;p45"/>
          <p:cNvGrpSpPr/>
          <p:nvPr/>
        </p:nvGrpSpPr>
        <p:grpSpPr>
          <a:xfrm>
            <a:off x="13955189" y="826216"/>
            <a:ext cx="6016416" cy="9945019"/>
            <a:chOff x="5268335" y="11411"/>
            <a:chExt cx="2256156" cy="3729382"/>
          </a:xfrm>
        </p:grpSpPr>
        <p:sp>
          <p:nvSpPr>
            <p:cNvPr id="221" name="Google Shape;221;p45"/>
            <p:cNvSpPr txBox="1"/>
            <p:nvPr/>
          </p:nvSpPr>
          <p:spPr>
            <a:xfrm>
              <a:off x="5611067" y="2453196"/>
              <a:ext cx="1772400" cy="982800"/>
            </a:xfrm>
            <a:prstGeom prst="rect">
              <a:avLst/>
            </a:prstGeom>
            <a:noFill/>
            <a:ln>
              <a:noFill/>
            </a:ln>
          </p:spPr>
          <p:txBody>
            <a:bodyPr spcFirstLastPara="1" wrap="square" lIns="243800" tIns="121867" rIns="243800" bIns="121867" anchor="t" anchorCtr="0">
              <a:noAutofit/>
            </a:bodyPr>
            <a:lstStyle/>
            <a:p>
              <a:pPr>
                <a:lnSpc>
                  <a:spcPct val="90000"/>
                </a:lnSpc>
              </a:pPr>
              <a:r>
                <a:rPr lang="en" sz="4267">
                  <a:solidFill>
                    <a:srgbClr val="FFFFFF"/>
                  </a:solidFill>
                  <a:latin typeface="Helvetica Neue Light"/>
                  <a:ea typeface="Helvetica Neue Light"/>
                  <a:cs typeface="Helvetica Neue Light"/>
                  <a:sym typeface="Helvetica Neue Light"/>
                </a:rPr>
                <a:t>You believe in </a:t>
              </a:r>
              <a:br>
                <a:rPr lang="en" sz="4267">
                  <a:solidFill>
                    <a:srgbClr val="FFFFFF"/>
                  </a:solidFill>
                  <a:latin typeface="Helvetica Neue Light"/>
                  <a:ea typeface="Helvetica Neue Light"/>
                  <a:cs typeface="Helvetica Neue Light"/>
                  <a:sym typeface="Helvetica Neue Light"/>
                </a:rPr>
              </a:br>
              <a:r>
                <a:rPr lang="en" sz="4267">
                  <a:solidFill>
                    <a:srgbClr val="FFFFFF"/>
                  </a:solidFill>
                  <a:latin typeface="Helvetica Neue Light"/>
                  <a:ea typeface="Helvetica Neue Light"/>
                  <a:cs typeface="Helvetica Neue Light"/>
                  <a:sym typeface="Helvetica Neue Light"/>
                </a:rPr>
                <a:t>making a</a:t>
              </a:r>
              <a:br>
                <a:rPr lang="en" sz="4267">
                  <a:solidFill>
                    <a:srgbClr val="FFFFFF"/>
                  </a:solidFill>
                  <a:latin typeface="Helvetica Neue Light"/>
                  <a:ea typeface="Helvetica Neue Light"/>
                  <a:cs typeface="Helvetica Neue Light"/>
                  <a:sym typeface="Helvetica Neue Light"/>
                </a:rPr>
              </a:br>
              <a:r>
                <a:rPr lang="en" sz="4267">
                  <a:solidFill>
                    <a:srgbClr val="FFFFFF"/>
                  </a:solidFill>
                  <a:latin typeface="Helvetica Neue Light"/>
                  <a:ea typeface="Helvetica Neue Light"/>
                  <a:cs typeface="Helvetica Neue Light"/>
                  <a:sym typeface="Helvetica Neue Light"/>
                </a:rPr>
                <a:t>difference and helping others.</a:t>
              </a:r>
              <a:endParaRPr sz="9600"/>
            </a:p>
          </p:txBody>
        </p:sp>
        <p:sp>
          <p:nvSpPr>
            <p:cNvPr id="222" name="Google Shape;222;p45"/>
            <p:cNvSpPr txBox="1"/>
            <p:nvPr/>
          </p:nvSpPr>
          <p:spPr>
            <a:xfrm>
              <a:off x="5268335" y="11411"/>
              <a:ext cx="1669800" cy="201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4</a:t>
              </a:r>
              <a:endParaRPr sz="9600"/>
            </a:p>
          </p:txBody>
        </p:sp>
        <p:cxnSp>
          <p:nvCxnSpPr>
            <p:cNvPr id="223" name="Google Shape;223;p45"/>
            <p:cNvCxnSpPr/>
            <p:nvPr/>
          </p:nvCxnSpPr>
          <p:spPr>
            <a:xfrm>
              <a:off x="5608363" y="401793"/>
              <a:ext cx="0" cy="3339000"/>
            </a:xfrm>
            <a:prstGeom prst="straightConnector1">
              <a:avLst/>
            </a:prstGeom>
            <a:noFill/>
            <a:ln w="9525" cap="flat" cmpd="sng">
              <a:solidFill>
                <a:srgbClr val="F2F2F2"/>
              </a:solidFill>
              <a:prstDash val="solid"/>
              <a:round/>
              <a:headEnd type="none" w="sm" len="sm"/>
              <a:tailEnd type="none" w="sm" len="sm"/>
            </a:ln>
          </p:spPr>
        </p:cxnSp>
        <p:sp>
          <p:nvSpPr>
            <p:cNvPr id="224" name="Google Shape;224;p45"/>
            <p:cNvSpPr txBox="1"/>
            <p:nvPr/>
          </p:nvSpPr>
          <p:spPr>
            <a:xfrm>
              <a:off x="5603891" y="1771751"/>
              <a:ext cx="1920600" cy="595500"/>
            </a:xfrm>
            <a:prstGeom prst="rect">
              <a:avLst/>
            </a:prstGeom>
            <a:noFill/>
            <a:ln>
              <a:noFill/>
            </a:ln>
          </p:spPr>
          <p:txBody>
            <a:bodyPr spcFirstLastPara="1" wrap="square" lIns="243800" tIns="121867" rIns="243800" bIns="121867" anchor="t" anchorCtr="0">
              <a:noAutofit/>
            </a:bodyPr>
            <a:lstStyle/>
            <a:p>
              <a:pPr>
                <a:lnSpc>
                  <a:spcPct val="90000"/>
                </a:lnSpc>
              </a:pPr>
              <a:r>
                <a:rPr lang="en" sz="4800" b="1">
                  <a:solidFill>
                    <a:schemeClr val="lt1"/>
                  </a:solidFill>
                  <a:latin typeface="Helvetica Neue"/>
                  <a:ea typeface="Helvetica Neue"/>
                  <a:cs typeface="Helvetica Neue"/>
                  <a:sym typeface="Helvetica Neue"/>
                </a:rPr>
                <a:t>LOVE HELPING</a:t>
              </a:r>
              <a:br>
                <a:rPr lang="en" sz="4800" b="1">
                  <a:solidFill>
                    <a:schemeClr val="lt1"/>
                  </a:solidFill>
                  <a:latin typeface="Helvetica Neue"/>
                  <a:ea typeface="Helvetica Neue"/>
                  <a:cs typeface="Helvetica Neue"/>
                  <a:sym typeface="Helvetica Neue"/>
                </a:rPr>
              </a:br>
              <a:r>
                <a:rPr lang="en" sz="4800" b="1">
                  <a:solidFill>
                    <a:schemeClr val="lt1"/>
                  </a:solidFill>
                  <a:latin typeface="Helvetica Neue"/>
                  <a:ea typeface="Helvetica Neue"/>
                  <a:cs typeface="Helvetica Neue"/>
                  <a:sym typeface="Helvetica Neue"/>
                </a:rPr>
                <a:t>PEOPLE</a:t>
              </a:r>
              <a:endParaRPr sz="9600"/>
            </a:p>
          </p:txBody>
        </p:sp>
      </p:grpSp>
      <p:grpSp>
        <p:nvGrpSpPr>
          <p:cNvPr id="225" name="Google Shape;225;p45"/>
          <p:cNvGrpSpPr/>
          <p:nvPr/>
        </p:nvGrpSpPr>
        <p:grpSpPr>
          <a:xfrm>
            <a:off x="18838320" y="826216"/>
            <a:ext cx="5063691" cy="9945019"/>
            <a:chOff x="7029230" y="11411"/>
            <a:chExt cx="1898884" cy="3729382"/>
          </a:xfrm>
        </p:grpSpPr>
        <p:sp>
          <p:nvSpPr>
            <p:cNvPr id="226" name="Google Shape;226;p45"/>
            <p:cNvSpPr txBox="1"/>
            <p:nvPr/>
          </p:nvSpPr>
          <p:spPr>
            <a:xfrm>
              <a:off x="7369013" y="2674784"/>
              <a:ext cx="1559100" cy="761100"/>
            </a:xfrm>
            <a:prstGeom prst="rect">
              <a:avLst/>
            </a:prstGeom>
            <a:noFill/>
            <a:ln>
              <a:noFill/>
            </a:ln>
          </p:spPr>
          <p:txBody>
            <a:bodyPr spcFirstLastPara="1" wrap="square" lIns="243800" tIns="121867" rIns="243800" bIns="121867" anchor="t" anchorCtr="0">
              <a:noAutofit/>
            </a:bodyPr>
            <a:lstStyle/>
            <a:p>
              <a:pPr>
                <a:lnSpc>
                  <a:spcPct val="90000"/>
                </a:lnSpc>
              </a:pPr>
              <a:r>
                <a:rPr lang="en" sz="4267">
                  <a:solidFill>
                    <a:srgbClr val="FFFFFF"/>
                  </a:solidFill>
                  <a:latin typeface="Helvetica Neue Light"/>
                  <a:ea typeface="Helvetica Neue Light"/>
                  <a:cs typeface="Helvetica Neue Light"/>
                  <a:sym typeface="Helvetica Neue Light"/>
                </a:rPr>
                <a:t>You dream of</a:t>
              </a:r>
              <a:br>
                <a:rPr lang="en" sz="4267">
                  <a:solidFill>
                    <a:srgbClr val="FFFFFF"/>
                  </a:solidFill>
                  <a:latin typeface="Helvetica Neue Light"/>
                  <a:ea typeface="Helvetica Neue Light"/>
                  <a:cs typeface="Helvetica Neue Light"/>
                  <a:sym typeface="Helvetica Neue Light"/>
                </a:rPr>
              </a:br>
              <a:r>
                <a:rPr lang="en" sz="4267">
                  <a:solidFill>
                    <a:srgbClr val="FFFFFF"/>
                  </a:solidFill>
                  <a:latin typeface="Helvetica Neue Light"/>
                  <a:ea typeface="Helvetica Neue Light"/>
                  <a:cs typeface="Helvetica Neue Light"/>
                  <a:sym typeface="Helvetica Neue Light"/>
                </a:rPr>
                <a:t>having your own business.</a:t>
              </a:r>
              <a:endParaRPr sz="9600"/>
            </a:p>
          </p:txBody>
        </p:sp>
        <p:sp>
          <p:nvSpPr>
            <p:cNvPr id="227" name="Google Shape;227;p45"/>
            <p:cNvSpPr txBox="1"/>
            <p:nvPr/>
          </p:nvSpPr>
          <p:spPr>
            <a:xfrm>
              <a:off x="7029230" y="11411"/>
              <a:ext cx="1669800" cy="201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5</a:t>
              </a:r>
              <a:endParaRPr sz="9600"/>
            </a:p>
          </p:txBody>
        </p:sp>
        <p:cxnSp>
          <p:nvCxnSpPr>
            <p:cNvPr id="228" name="Google Shape;228;p45"/>
            <p:cNvCxnSpPr/>
            <p:nvPr/>
          </p:nvCxnSpPr>
          <p:spPr>
            <a:xfrm>
              <a:off x="7365404" y="401793"/>
              <a:ext cx="0" cy="3339000"/>
            </a:xfrm>
            <a:prstGeom prst="straightConnector1">
              <a:avLst/>
            </a:prstGeom>
            <a:noFill/>
            <a:ln w="9525" cap="flat" cmpd="sng">
              <a:solidFill>
                <a:srgbClr val="F2F2F2"/>
              </a:solidFill>
              <a:prstDash val="solid"/>
              <a:round/>
              <a:headEnd type="none" w="sm" len="sm"/>
              <a:tailEnd type="none" w="sm" len="sm"/>
            </a:ln>
          </p:spPr>
        </p:cxnSp>
        <p:sp>
          <p:nvSpPr>
            <p:cNvPr id="229" name="Google Shape;229;p45"/>
            <p:cNvSpPr txBox="1"/>
            <p:nvPr/>
          </p:nvSpPr>
          <p:spPr>
            <a:xfrm>
              <a:off x="7361838" y="1771751"/>
              <a:ext cx="1559100" cy="844800"/>
            </a:xfrm>
            <a:prstGeom prst="rect">
              <a:avLst/>
            </a:prstGeom>
            <a:noFill/>
            <a:ln>
              <a:noFill/>
            </a:ln>
          </p:spPr>
          <p:txBody>
            <a:bodyPr spcFirstLastPara="1" wrap="square" lIns="243800" tIns="121867" rIns="243800" bIns="121867" anchor="t" anchorCtr="0">
              <a:noAutofit/>
            </a:bodyPr>
            <a:lstStyle/>
            <a:p>
              <a:pPr>
                <a:lnSpc>
                  <a:spcPct val="90000"/>
                </a:lnSpc>
              </a:pPr>
              <a:r>
                <a:rPr lang="en" sz="4800" b="1">
                  <a:solidFill>
                    <a:schemeClr val="lt1"/>
                  </a:solidFill>
                  <a:latin typeface="Helvetica Neue"/>
                  <a:ea typeface="Helvetica Neue"/>
                  <a:cs typeface="Helvetica Neue"/>
                  <a:sym typeface="Helvetica Neue"/>
                </a:rPr>
                <a:t>DESIRE    TO OWN A BUSINESS</a:t>
              </a:r>
              <a:endParaRPr sz="9600"/>
            </a:p>
          </p:txBody>
        </p:sp>
      </p:grpSp>
      <p:sp>
        <p:nvSpPr>
          <p:cNvPr id="230" name="Google Shape;230;p45"/>
          <p:cNvSpPr txBox="1"/>
          <p:nvPr/>
        </p:nvSpPr>
        <p:spPr>
          <a:xfrm>
            <a:off x="-206624" y="822349"/>
            <a:ext cx="4452800" cy="537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1</a:t>
            </a:r>
            <a:endParaRPr sz="9600"/>
          </a:p>
        </p:txBody>
      </p:sp>
      <p:sp>
        <p:nvSpPr>
          <p:cNvPr id="231" name="Google Shape;231;p45"/>
          <p:cNvSpPr txBox="1"/>
          <p:nvPr/>
        </p:nvSpPr>
        <p:spPr>
          <a:xfrm>
            <a:off x="4672731" y="822349"/>
            <a:ext cx="4452800" cy="537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2</a:t>
            </a:r>
            <a:endParaRPr sz="9600"/>
          </a:p>
        </p:txBody>
      </p:sp>
      <p:sp>
        <p:nvSpPr>
          <p:cNvPr id="232" name="Google Shape;232;p45"/>
          <p:cNvSpPr txBox="1"/>
          <p:nvPr/>
        </p:nvSpPr>
        <p:spPr>
          <a:xfrm>
            <a:off x="9293875" y="822349"/>
            <a:ext cx="4452800" cy="537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3</a:t>
            </a:r>
            <a:endParaRPr sz="9600"/>
          </a:p>
        </p:txBody>
      </p:sp>
      <p:sp>
        <p:nvSpPr>
          <p:cNvPr id="233" name="Google Shape;233;p45"/>
          <p:cNvSpPr txBox="1"/>
          <p:nvPr/>
        </p:nvSpPr>
        <p:spPr>
          <a:xfrm>
            <a:off x="13955184" y="822349"/>
            <a:ext cx="4452800" cy="537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4</a:t>
            </a:r>
            <a:endParaRPr sz="9600"/>
          </a:p>
        </p:txBody>
      </p:sp>
      <p:sp>
        <p:nvSpPr>
          <p:cNvPr id="234" name="Google Shape;234;p45"/>
          <p:cNvSpPr txBox="1"/>
          <p:nvPr/>
        </p:nvSpPr>
        <p:spPr>
          <a:xfrm>
            <a:off x="18838320" y="822349"/>
            <a:ext cx="4452800" cy="5376000"/>
          </a:xfrm>
          <a:prstGeom prst="rect">
            <a:avLst/>
          </a:prstGeom>
          <a:noFill/>
          <a:ln>
            <a:noFill/>
          </a:ln>
        </p:spPr>
        <p:txBody>
          <a:bodyPr spcFirstLastPara="1" wrap="square" lIns="243800" tIns="121867" rIns="243800" bIns="121867" anchor="t" anchorCtr="0">
            <a:noAutofit/>
          </a:bodyPr>
          <a:lstStyle/>
          <a:p>
            <a:pPr algn="ctr"/>
            <a:r>
              <a:rPr lang="en" sz="33334" b="1">
                <a:solidFill>
                  <a:schemeClr val="lt1"/>
                </a:solidFill>
                <a:latin typeface="Helvetica Neue"/>
                <a:ea typeface="Helvetica Neue"/>
                <a:cs typeface="Helvetica Neue"/>
                <a:sym typeface="Helvetica Neue"/>
              </a:rPr>
              <a:t>5</a:t>
            </a:r>
            <a:endParaRPr sz="9600"/>
          </a:p>
        </p:txBody>
      </p:sp>
      <p:sp>
        <p:nvSpPr>
          <p:cNvPr id="235" name="Google Shape;235;p45"/>
          <p:cNvSpPr txBox="1">
            <a:spLocks noGrp="1"/>
          </p:cNvSpPr>
          <p:nvPr>
            <p:ph type="sldNum" idx="12"/>
          </p:nvPr>
        </p:nvSpPr>
        <p:spPr>
          <a:xfrm>
            <a:off x="0" y="12975453"/>
            <a:ext cx="5689600" cy="730400"/>
          </a:xfrm>
          <a:prstGeom prst="rect">
            <a:avLst/>
          </a:prstGeom>
          <a:noFill/>
          <a:ln>
            <a:noFill/>
          </a:ln>
        </p:spPr>
        <p:txBody>
          <a:bodyPr spcFirstLastPara="1" wrap="square" lIns="243800" tIns="121867" rIns="243800" bIns="121867" anchor="ctr" anchorCtr="0">
            <a:noAutofit/>
          </a:bodyPr>
          <a:lstStyle/>
          <a:p>
            <a:fld id="{00000000-1234-1234-1234-123412341234}" type="slidenum">
              <a:rPr lang="en"/>
              <a:pPr/>
              <a:t>6</a:t>
            </a:fld>
            <a:endParaRPr/>
          </a:p>
        </p:txBody>
      </p:sp>
      <p:sp>
        <p:nvSpPr>
          <p:cNvPr id="236" name="Google Shape;236;p45"/>
          <p:cNvSpPr txBox="1"/>
          <p:nvPr/>
        </p:nvSpPr>
        <p:spPr>
          <a:xfrm>
            <a:off x="-206600" y="-179600"/>
            <a:ext cx="24384000" cy="1641459"/>
          </a:xfrm>
          <a:prstGeom prst="rect">
            <a:avLst/>
          </a:prstGeom>
          <a:noFill/>
          <a:ln>
            <a:noFill/>
          </a:ln>
        </p:spPr>
        <p:txBody>
          <a:bodyPr spcFirstLastPara="1" wrap="square" lIns="243800" tIns="243800" rIns="243800" bIns="243800" anchor="t" anchorCtr="0">
            <a:spAutoFit/>
          </a:bodyPr>
          <a:lstStyle/>
          <a:p>
            <a:pPr algn="ctr"/>
            <a:r>
              <a:rPr lang="en" sz="7467">
                <a:solidFill>
                  <a:srgbClr val="FFFFFF"/>
                </a:solidFill>
                <a:latin typeface="Helvetica Neue"/>
                <a:ea typeface="Helvetica Neue"/>
                <a:cs typeface="Helvetica Neue"/>
                <a:sym typeface="Helvetica Neue"/>
              </a:rPr>
              <a:t>5 Reasons why people get involved with our company</a:t>
            </a:r>
            <a:endParaRPr sz="7467">
              <a:solidFill>
                <a:srgbClr val="FFFFFF"/>
              </a:solidFill>
              <a:latin typeface="Helvetica Neue"/>
              <a:ea typeface="Helvetica Neue"/>
              <a:cs typeface="Helvetica Neue"/>
              <a:sym typeface="Helvetica Neue"/>
            </a:endParaRPr>
          </a:p>
        </p:txBody>
      </p:sp>
    </p:spTree>
    <p:extLst>
      <p:ext uri="{BB962C8B-B14F-4D97-AF65-F5344CB8AC3E}">
        <p14:creationId xmlns:p14="http://schemas.microsoft.com/office/powerpoint/2010/main" val="42203544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22A0E54C-F266-45C2-B1CC-F8BE91EA334E}"/>
              </a:ext>
            </a:extLst>
          </p:cNvPr>
          <p:cNvSpPr/>
          <p:nvPr/>
        </p:nvSpPr>
        <p:spPr>
          <a:xfrm>
            <a:off x="0" y="0"/>
            <a:ext cx="24384000" cy="13716000"/>
          </a:xfrm>
          <a:prstGeom prst="rect">
            <a:avLst/>
          </a:prstGeom>
          <a:solidFill>
            <a:schemeClr val="bg1"/>
          </a:solidFill>
          <a:ln>
            <a:no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sz="9600"/>
          </a:p>
        </p:txBody>
      </p:sp>
      <p:sp>
        <p:nvSpPr>
          <p:cNvPr id="6" name="Slide Number Placeholder 1">
            <a:extLst>
              <a:ext uri="{FF2B5EF4-FFF2-40B4-BE49-F238E27FC236}">
                <a16:creationId xmlns:a16="http://schemas.microsoft.com/office/drawing/2014/main" id="{8B5AB2E5-701C-4E6B-A113-06761E42F77A}"/>
              </a:ext>
            </a:extLst>
          </p:cNvPr>
          <p:cNvSpPr>
            <a:spLocks noGrp="1"/>
          </p:cNvSpPr>
          <p:nvPr>
            <p:ph type="sldNum" sz="quarter" idx="12"/>
          </p:nvPr>
        </p:nvSpPr>
        <p:spPr>
          <a:xfrm>
            <a:off x="764593" y="13109746"/>
            <a:ext cx="454610" cy="461665"/>
          </a:xfrm>
        </p:spPr>
        <p:txBody>
          <a:bodyPr/>
          <a:lstStyle/>
          <a:p>
            <a:fld id="{0FA17902-E6C7-4548-816F-3C750E8578FA}" type="slidenum">
              <a:rPr lang="en-US" smtClean="0"/>
              <a:t>7</a:t>
            </a:fld>
            <a:endParaRPr lang="en-US"/>
          </a:p>
        </p:txBody>
      </p:sp>
      <p:sp>
        <p:nvSpPr>
          <p:cNvPr id="7" name="TextBox 22">
            <a:extLst>
              <a:ext uri="{FF2B5EF4-FFF2-40B4-BE49-F238E27FC236}">
                <a16:creationId xmlns:a16="http://schemas.microsoft.com/office/drawing/2014/main" id="{0F2A11DF-96C9-4A20-84C7-16820787EC38}"/>
              </a:ext>
            </a:extLst>
          </p:cNvPr>
          <p:cNvSpPr txBox="1">
            <a:spLocks noChangeArrowheads="1"/>
          </p:cNvSpPr>
          <p:nvPr/>
        </p:nvSpPr>
        <p:spPr bwMode="auto">
          <a:xfrm>
            <a:off x="914400" y="12666748"/>
            <a:ext cx="22707600" cy="83612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Lst>
        </p:spPr>
        <p:txBody>
          <a:bodyPr wrap="square">
            <a:spAutoFit/>
          </a:bodyPr>
          <a:lstStyle>
            <a:lvl1pPr eaLnBrk="0" hangingPunct="0">
              <a:defRPr sz="1000">
                <a:solidFill>
                  <a:schemeClr val="bg1"/>
                </a:solidFill>
                <a:latin typeface="Trebuchet MS" pitchFamily="34" charset="0"/>
                <a:ea typeface="MS PGothic" pitchFamily="34" charset="-128"/>
              </a:defRPr>
            </a:lvl1pPr>
            <a:lvl2pPr marL="742950" indent="-285750" eaLnBrk="0" hangingPunct="0">
              <a:defRPr sz="1000">
                <a:solidFill>
                  <a:schemeClr val="bg1"/>
                </a:solidFill>
                <a:latin typeface="Trebuchet MS" pitchFamily="34" charset="0"/>
                <a:ea typeface="MS PGothic" pitchFamily="34" charset="-128"/>
              </a:defRPr>
            </a:lvl2pPr>
            <a:lvl3pPr marL="1143000" indent="-228600" eaLnBrk="0" hangingPunct="0">
              <a:defRPr sz="1000">
                <a:solidFill>
                  <a:schemeClr val="bg1"/>
                </a:solidFill>
                <a:latin typeface="Trebuchet MS" pitchFamily="34" charset="0"/>
                <a:ea typeface="MS PGothic" pitchFamily="34" charset="-128"/>
              </a:defRPr>
            </a:lvl3pPr>
            <a:lvl4pPr marL="1600200" indent="-228600" eaLnBrk="0" hangingPunct="0">
              <a:defRPr sz="1000">
                <a:solidFill>
                  <a:schemeClr val="bg1"/>
                </a:solidFill>
                <a:latin typeface="Trebuchet MS" pitchFamily="34" charset="0"/>
                <a:ea typeface="MS PGothic" pitchFamily="34" charset="-128"/>
              </a:defRPr>
            </a:lvl4pPr>
            <a:lvl5pPr marL="2057400" indent="-228600" eaLnBrk="0" hangingPunct="0">
              <a:defRPr sz="1000">
                <a:solidFill>
                  <a:schemeClr val="bg1"/>
                </a:solidFill>
                <a:latin typeface="Trebuchet MS" pitchFamily="34" charset="0"/>
                <a:ea typeface="MS PGothic" pitchFamily="34" charset="-128"/>
              </a:defRPr>
            </a:lvl5pPr>
            <a:lvl6pPr marL="2514600" indent="-228600" eaLnBrk="0" fontAlgn="base" hangingPunct="0">
              <a:spcBef>
                <a:spcPct val="0"/>
              </a:spcBef>
              <a:spcAft>
                <a:spcPct val="0"/>
              </a:spcAft>
              <a:defRPr sz="1000">
                <a:solidFill>
                  <a:schemeClr val="bg1"/>
                </a:solidFill>
                <a:latin typeface="Trebuchet MS" pitchFamily="34" charset="0"/>
                <a:ea typeface="MS PGothic" pitchFamily="34" charset="-128"/>
              </a:defRPr>
            </a:lvl6pPr>
            <a:lvl7pPr marL="2971800" indent="-228600" eaLnBrk="0" fontAlgn="base" hangingPunct="0">
              <a:spcBef>
                <a:spcPct val="0"/>
              </a:spcBef>
              <a:spcAft>
                <a:spcPct val="0"/>
              </a:spcAft>
              <a:defRPr sz="1000">
                <a:solidFill>
                  <a:schemeClr val="bg1"/>
                </a:solidFill>
                <a:latin typeface="Trebuchet MS" pitchFamily="34" charset="0"/>
                <a:ea typeface="MS PGothic" pitchFamily="34" charset="-128"/>
              </a:defRPr>
            </a:lvl7pPr>
            <a:lvl8pPr marL="3429000" indent="-228600" eaLnBrk="0" fontAlgn="base" hangingPunct="0">
              <a:spcBef>
                <a:spcPct val="0"/>
              </a:spcBef>
              <a:spcAft>
                <a:spcPct val="0"/>
              </a:spcAft>
              <a:defRPr sz="1000">
                <a:solidFill>
                  <a:schemeClr val="bg1"/>
                </a:solidFill>
                <a:latin typeface="Trebuchet MS" pitchFamily="34" charset="0"/>
                <a:ea typeface="MS PGothic" pitchFamily="34" charset="-128"/>
              </a:defRPr>
            </a:lvl8pPr>
            <a:lvl9pPr marL="3886200" indent="-228600" eaLnBrk="0" fontAlgn="base" hangingPunct="0">
              <a:spcBef>
                <a:spcPct val="0"/>
              </a:spcBef>
              <a:spcAft>
                <a:spcPct val="0"/>
              </a:spcAft>
              <a:defRPr sz="1000">
                <a:solidFill>
                  <a:schemeClr val="bg1"/>
                </a:solidFill>
                <a:latin typeface="Trebuchet MS" pitchFamily="34" charset="0"/>
                <a:ea typeface="MS PGothic" pitchFamily="34" charset="-128"/>
              </a:defRPr>
            </a:lvl9pPr>
          </a:lstStyle>
          <a:p>
            <a:pPr algn="ctr" eaLnBrk="1" hangingPunct="1">
              <a:lnSpc>
                <a:spcPts val="2933"/>
              </a:lnSpc>
              <a:buClr>
                <a:srgbClr val="003399"/>
              </a:buClr>
            </a:pPr>
            <a:r>
              <a:rPr lang="en-US" sz="2667" kern="1000" spc="-27">
                <a:solidFill>
                  <a:schemeClr val="tx1">
                    <a:lumMod val="65000"/>
                    <a:lumOff val="35000"/>
                  </a:schemeClr>
                </a:solidFill>
                <a:latin typeface="Arial Narrow" panose="020B0606020202030204" pitchFamily="34" charset="0"/>
                <a:cs typeface="Arial" panose="020B0604020202020204" pitchFamily="34" charset="0"/>
              </a:rPr>
              <a:t>Not all products and services are available in all states, territories, or the District of Columbia. A representative's ability to offer products from the companies listed is subject to state and federal licensing and certification requirements. Please refer to the </a:t>
            </a:r>
            <a:r>
              <a:rPr lang="en-US" sz="2667" b="1" kern="1000" spc="-27">
                <a:solidFill>
                  <a:schemeClr val="tx1">
                    <a:lumMod val="65000"/>
                    <a:lumOff val="35000"/>
                  </a:schemeClr>
                </a:solidFill>
                <a:latin typeface="Arial Narrow" panose="020B0606020202030204" pitchFamily="34" charset="0"/>
                <a:cs typeface="Arial" panose="020B0604020202020204" pitchFamily="34" charset="0"/>
              </a:rPr>
              <a:t>Important Endnotes </a:t>
            </a:r>
            <a:r>
              <a:rPr lang="en-US" sz="2667" kern="1000" spc="-27">
                <a:solidFill>
                  <a:schemeClr val="tx1">
                    <a:lumMod val="65000"/>
                    <a:lumOff val="35000"/>
                  </a:schemeClr>
                </a:solidFill>
                <a:latin typeface="Arial Narrow" panose="020B0606020202030204" pitchFamily="34" charset="0"/>
                <a:cs typeface="Arial" panose="020B0604020202020204" pitchFamily="34" charset="0"/>
              </a:rPr>
              <a:t>for additional details about the contractual arrangements and company affiliations detailed above. </a:t>
            </a:r>
          </a:p>
        </p:txBody>
      </p:sp>
      <p:pic>
        <p:nvPicPr>
          <p:cNvPr id="3" name="Picture 2">
            <a:extLst>
              <a:ext uri="{FF2B5EF4-FFF2-40B4-BE49-F238E27FC236}">
                <a16:creationId xmlns:a16="http://schemas.microsoft.com/office/drawing/2014/main" id="{4D2F166E-49F0-DE43-8D16-872EC9F04DA1}"/>
              </a:ext>
            </a:extLst>
          </p:cNvPr>
          <p:cNvPicPr>
            <a:picLocks noChangeAspect="1"/>
          </p:cNvPicPr>
          <p:nvPr/>
        </p:nvPicPr>
        <p:blipFill>
          <a:blip r:embed="rId2">
            <a:extLst>
              <a:ext uri="{28A0092B-C50C-407E-A947-70E740481C1C}">
                <a14:useLocalDpi xmlns:a14="http://schemas.microsoft.com/office/drawing/2010/main"/>
              </a:ext>
            </a:extLst>
          </a:blip>
          <a:stretch>
            <a:fillRect/>
          </a:stretch>
        </p:blipFill>
        <p:spPr>
          <a:xfrm>
            <a:off x="4381190" y="610971"/>
            <a:ext cx="15621621" cy="11859680"/>
          </a:xfrm>
          <a:prstGeom prst="rect">
            <a:avLst/>
          </a:prstGeom>
        </p:spPr>
      </p:pic>
    </p:spTree>
    <p:extLst>
      <p:ext uri="{BB962C8B-B14F-4D97-AF65-F5344CB8AC3E}">
        <p14:creationId xmlns:p14="http://schemas.microsoft.com/office/powerpoint/2010/main" val="1564193441"/>
      </p:ext>
    </p:extLst>
  </p:cSld>
  <p:clrMapOvr>
    <a:masterClrMapping/>
  </p:clrMapOvr>
  <mc:AlternateContent xmlns:mc="http://schemas.openxmlformats.org/markup-compatibility/2006">
    <mc:Choice xmlns:p14="http://schemas.microsoft.com/office/powerpoint/2010/main" Requires="p14">
      <p:transition p14:dur="350">
        <p:fade/>
      </p:transition>
    </mc:Choice>
    <mc:Fallback>
      <p:transition>
        <p:fade/>
      </p:transition>
    </mc:Fallback>
  </mc:AlternateContent>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ADB56105-C82E-EB49-AAF5-D351C57AA9D4}"/>
              </a:ext>
            </a:extLst>
          </p:cNvPr>
          <p:cNvPicPr>
            <a:picLocks noChangeAspect="1"/>
          </p:cNvPicPr>
          <p:nvPr/>
        </p:nvPicPr>
        <p:blipFill>
          <a:blip r:embed="rId2" cstate="screen">
            <a:extLst>
              <a:ext uri="{28A0092B-C50C-407E-A947-70E740481C1C}">
                <a14:useLocalDpi xmlns:a14="http://schemas.microsoft.com/office/drawing/2010/main"/>
              </a:ext>
            </a:extLst>
          </a:blip>
          <a:stretch>
            <a:fillRect/>
          </a:stretch>
        </p:blipFill>
        <p:spPr>
          <a:xfrm>
            <a:off x="0" y="-6125"/>
            <a:ext cx="24376587" cy="13711829"/>
          </a:xfrm>
          <a:prstGeom prst="rect">
            <a:avLst/>
          </a:prstGeom>
        </p:spPr>
      </p:pic>
      <p:grpSp>
        <p:nvGrpSpPr>
          <p:cNvPr id="4" name="Group 3">
            <a:extLst>
              <a:ext uri="{FF2B5EF4-FFF2-40B4-BE49-F238E27FC236}">
                <a16:creationId xmlns:a16="http://schemas.microsoft.com/office/drawing/2014/main" id="{95B86723-453C-A843-89D8-B7D81D3C6296}"/>
              </a:ext>
            </a:extLst>
          </p:cNvPr>
          <p:cNvGrpSpPr/>
          <p:nvPr/>
        </p:nvGrpSpPr>
        <p:grpSpPr>
          <a:xfrm>
            <a:off x="1" y="851279"/>
            <a:ext cx="10429720" cy="1242272"/>
            <a:chOff x="5569239" y="319228"/>
            <a:chExt cx="3911145" cy="465852"/>
          </a:xfrm>
        </p:grpSpPr>
        <p:pic>
          <p:nvPicPr>
            <p:cNvPr id="5" name="Picture 4" descr="Ribbon.eps">
              <a:extLst>
                <a:ext uri="{FF2B5EF4-FFF2-40B4-BE49-F238E27FC236}">
                  <a16:creationId xmlns:a16="http://schemas.microsoft.com/office/drawing/2014/main" id="{CFB79D27-9B58-FF45-8DC3-6ACCF0202FE3}"/>
                </a:ext>
              </a:extLst>
            </p:cNvPr>
            <p:cNvPicPr>
              <a:picLocks noChangeAspect="1"/>
            </p:cNvPicPr>
            <p:nvPr/>
          </p:nvPicPr>
          <p:blipFill>
            <a:blip r:embed="rId3">
              <a:extLst>
                <a:ext uri="{28A0092B-C50C-407E-A947-70E740481C1C}">
                  <a14:useLocalDpi xmlns:a14="http://schemas.microsoft.com/office/drawing/2010/main"/>
                </a:ext>
              </a:extLst>
            </a:blip>
            <a:stretch>
              <a:fillRect/>
            </a:stretch>
          </p:blipFill>
          <p:spPr>
            <a:xfrm>
              <a:off x="5569239" y="319228"/>
              <a:ext cx="3911145" cy="465852"/>
            </a:xfrm>
            <a:prstGeom prst="rect">
              <a:avLst/>
            </a:prstGeom>
            <a:effectLst>
              <a:outerShdw blurRad="50800" dist="38100" dir="2700000" algn="tl" rotWithShape="0">
                <a:prstClr val="black">
                  <a:alpha val="40000"/>
                </a:prstClr>
              </a:outerShdw>
            </a:effectLst>
          </p:spPr>
        </p:pic>
        <p:sp>
          <p:nvSpPr>
            <p:cNvPr id="6" name="TextBox 5">
              <a:extLst>
                <a:ext uri="{FF2B5EF4-FFF2-40B4-BE49-F238E27FC236}">
                  <a16:creationId xmlns:a16="http://schemas.microsoft.com/office/drawing/2014/main" id="{18A93A7A-68B7-EB4E-8118-18ACE9D15470}"/>
                </a:ext>
              </a:extLst>
            </p:cNvPr>
            <p:cNvSpPr txBox="1"/>
            <p:nvPr/>
          </p:nvSpPr>
          <p:spPr>
            <a:xfrm>
              <a:off x="5896485" y="349641"/>
              <a:ext cx="3527716" cy="342378"/>
            </a:xfrm>
            <a:prstGeom prst="rect">
              <a:avLst/>
            </a:prstGeom>
            <a:noFill/>
          </p:spPr>
          <p:txBody>
            <a:bodyPr wrap="square" rtlCol="0">
              <a:spAutoFit/>
            </a:bodyPr>
            <a:lstStyle/>
            <a:p>
              <a:pPr defTabSz="1219215"/>
              <a:r>
                <a:rPr lang="en-US" sz="5333">
                  <a:solidFill>
                    <a:prstClr val="white"/>
                  </a:solidFill>
                  <a:latin typeface="Helvetica"/>
                  <a:ea typeface="+mn-ea"/>
                  <a:cs typeface="Helvetica"/>
                </a:rPr>
                <a:t>Financial Challenges</a:t>
              </a:r>
            </a:p>
          </p:txBody>
        </p:sp>
      </p:grpSp>
      <p:sp>
        <p:nvSpPr>
          <p:cNvPr id="7" name="Content Placeholder 2">
            <a:extLst>
              <a:ext uri="{FF2B5EF4-FFF2-40B4-BE49-F238E27FC236}">
                <a16:creationId xmlns:a16="http://schemas.microsoft.com/office/drawing/2014/main" id="{1C4404C0-E787-CE48-9BAD-2AAD3EE69604}"/>
              </a:ext>
            </a:extLst>
          </p:cNvPr>
          <p:cNvSpPr txBox="1">
            <a:spLocks/>
          </p:cNvSpPr>
          <p:nvPr/>
        </p:nvSpPr>
        <p:spPr>
          <a:xfrm>
            <a:off x="1279482" y="2780199"/>
            <a:ext cx="22430749" cy="10644435"/>
          </a:xfrm>
          <a:prstGeom prst="rect">
            <a:avLst/>
          </a:prstGeom>
        </p:spPr>
        <p:txBody>
          <a:bodyPr>
            <a:normAutofit lnSpcReduction="10000"/>
          </a:bodyPr>
          <a:lstStyle>
            <a:lvl1pPr marL="342900" indent="-342900" algn="l" defTabSz="457200" rtl="0" eaLnBrk="1" latinLnBrk="0" hangingPunct="1">
              <a:spcBef>
                <a:spcPct val="20000"/>
              </a:spcBef>
              <a:buFont typeface="Arial"/>
              <a:buChar char="•"/>
              <a:defRPr sz="3200" kern="1200">
                <a:solidFill>
                  <a:schemeClr val="tx1"/>
                </a:solidFill>
                <a:latin typeface="Helvetica"/>
                <a:ea typeface="+mn-ea"/>
                <a:cs typeface="Helvetica"/>
              </a:defRPr>
            </a:lvl1pPr>
            <a:lvl2pPr marL="742950" indent="-285750" algn="l" defTabSz="457200" rtl="0" eaLnBrk="1" latinLnBrk="0" hangingPunct="1">
              <a:spcBef>
                <a:spcPct val="20000"/>
              </a:spcBef>
              <a:buFont typeface="Arial"/>
              <a:buChar char="–"/>
              <a:defRPr sz="2800" kern="1200">
                <a:solidFill>
                  <a:schemeClr val="tx1"/>
                </a:solidFill>
                <a:latin typeface="Helvetica"/>
                <a:ea typeface="+mn-ea"/>
                <a:cs typeface="Helvetica"/>
              </a:defRPr>
            </a:lvl2pPr>
            <a:lvl3pPr marL="1143000" indent="-228600" algn="l" defTabSz="457200" rtl="0" eaLnBrk="1" latinLnBrk="0" hangingPunct="1">
              <a:spcBef>
                <a:spcPct val="20000"/>
              </a:spcBef>
              <a:buFont typeface="Arial"/>
              <a:buChar char="•"/>
              <a:defRPr sz="2400" kern="1200">
                <a:solidFill>
                  <a:schemeClr val="tx1"/>
                </a:solidFill>
                <a:latin typeface="Helvetica"/>
                <a:ea typeface="+mn-ea"/>
                <a:cs typeface="Helvetica"/>
              </a:defRPr>
            </a:lvl3pPr>
            <a:lvl4pPr marL="16002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4pPr>
            <a:lvl5pPr marL="2057400" indent="-228600" algn="l" defTabSz="457200" rtl="0" eaLnBrk="1" latinLnBrk="0" hangingPunct="1">
              <a:spcBef>
                <a:spcPct val="20000"/>
              </a:spcBef>
              <a:buFont typeface="Arial"/>
              <a:buChar char="»"/>
              <a:defRPr sz="2000" kern="1200">
                <a:solidFill>
                  <a:schemeClr val="tx1"/>
                </a:solidFill>
                <a:latin typeface="Helvetica"/>
                <a:ea typeface="+mn-ea"/>
                <a:cs typeface="Helvetic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770476" indent="-770476">
              <a:spcBef>
                <a:spcPts val="0"/>
              </a:spcBef>
              <a:spcAft>
                <a:spcPts val="3200"/>
              </a:spcAft>
            </a:pPr>
            <a:r>
              <a:rPr lang="en-US" sz="5333" b="1">
                <a:solidFill>
                  <a:schemeClr val="bg1"/>
                </a:solidFill>
              </a:rPr>
              <a:t>Seventy-four percent of workers report living paycheck to paycheck.</a:t>
            </a:r>
            <a:br>
              <a:rPr lang="en-US" sz="5333" b="1">
                <a:solidFill>
                  <a:schemeClr val="bg1"/>
                </a:solidFill>
              </a:rPr>
            </a:br>
            <a:r>
              <a:rPr lang="en-US" sz="2667">
                <a:solidFill>
                  <a:schemeClr val="bg1"/>
                </a:solidFill>
                <a:latin typeface="Arial Narrow"/>
                <a:cs typeface="Arial Narrow"/>
              </a:rPr>
              <a:t>MarketWatch.com, “A Shocking Number of Americans Are Living Paycheck to Paycheck,” January 11, 2020</a:t>
            </a:r>
          </a:p>
          <a:p>
            <a:pPr marL="770476" indent="-770476">
              <a:spcBef>
                <a:spcPts val="0"/>
              </a:spcBef>
              <a:spcAft>
                <a:spcPts val="3200"/>
              </a:spcAft>
              <a:buFont typeface="Arial" panose="020B0604020202020204" pitchFamily="34" charset="0"/>
              <a:buChar char="•"/>
            </a:pPr>
            <a:r>
              <a:rPr lang="en-US" sz="5333" b="1">
                <a:solidFill>
                  <a:schemeClr val="bg1"/>
                </a:solidFill>
              </a:rPr>
              <a:t>Almost half of Americans say they worry they’ll run out of money </a:t>
            </a:r>
            <a:br>
              <a:rPr lang="en-US" sz="5333" b="1">
                <a:solidFill>
                  <a:schemeClr val="bg1"/>
                </a:solidFill>
              </a:rPr>
            </a:br>
            <a:r>
              <a:rPr lang="en-US" sz="5333" b="1">
                <a:solidFill>
                  <a:schemeClr val="bg1"/>
                </a:solidFill>
              </a:rPr>
              <a:t>in retirement.</a:t>
            </a:r>
            <a:br>
              <a:rPr lang="en-US" sz="5333">
                <a:solidFill>
                  <a:schemeClr val="bg1"/>
                </a:solidFill>
              </a:rPr>
            </a:br>
            <a:r>
              <a:rPr lang="en-US" sz="2667">
                <a:solidFill>
                  <a:schemeClr val="bg1"/>
                </a:solidFill>
                <a:latin typeface="Arial Narrow"/>
                <a:cs typeface="Arial Narrow"/>
              </a:rPr>
              <a:t>Forbes.com, “Top 4 Retirement Worries – and How to Handle Them,” September 24, 2020</a:t>
            </a:r>
            <a:endParaRPr lang="en-US" sz="2667" b="1">
              <a:solidFill>
                <a:schemeClr val="bg1"/>
              </a:solidFill>
              <a:latin typeface="Arial Narrow"/>
              <a:cs typeface="Arial Narrow"/>
            </a:endParaRPr>
          </a:p>
          <a:p>
            <a:pPr marL="770476" indent="-770476">
              <a:spcBef>
                <a:spcPts val="0"/>
              </a:spcBef>
              <a:spcAft>
                <a:spcPts val="3200"/>
              </a:spcAft>
              <a:buFont typeface="Arial" panose="020B0604020202020204" pitchFamily="34" charset="0"/>
              <a:buChar char="•"/>
            </a:pPr>
            <a:r>
              <a:rPr lang="en-US" sz="5333" b="1">
                <a:solidFill>
                  <a:schemeClr val="bg1"/>
                </a:solidFill>
              </a:rPr>
              <a:t>The average American has $90,460 in total consumer debt.</a:t>
            </a:r>
            <a:br>
              <a:rPr lang="en-US" sz="5333">
                <a:solidFill>
                  <a:schemeClr val="bg1"/>
                </a:solidFill>
              </a:rPr>
            </a:br>
            <a:r>
              <a:rPr lang="en-US" sz="2667">
                <a:solidFill>
                  <a:schemeClr val="bg1"/>
                </a:solidFill>
                <a:latin typeface="Arial Narrow"/>
                <a:cs typeface="Arial Narrow"/>
              </a:rPr>
              <a:t>CNBC.com, “The Average American has $90,460 in Debt – Here’s How Much Debt Americans Have at Every Age,” January 22, 2021</a:t>
            </a:r>
          </a:p>
          <a:p>
            <a:pPr marL="770476" indent="-770476">
              <a:spcBef>
                <a:spcPts val="0"/>
              </a:spcBef>
              <a:spcAft>
                <a:spcPts val="3200"/>
              </a:spcAft>
              <a:buFont typeface="Arial" panose="020B0604020202020204" pitchFamily="34" charset="0"/>
              <a:buChar char="•"/>
            </a:pPr>
            <a:r>
              <a:rPr lang="en-US" sz="5333" b="1">
                <a:solidFill>
                  <a:schemeClr val="bg1"/>
                </a:solidFill>
              </a:rPr>
              <a:t>About 60 million households in the U.S. are underinsured or uninsured</a:t>
            </a:r>
            <a:br>
              <a:rPr lang="en-US" sz="5333" b="1">
                <a:solidFill>
                  <a:schemeClr val="bg1"/>
                </a:solidFill>
              </a:rPr>
            </a:br>
            <a:r>
              <a:rPr lang="en-US" sz="2667">
                <a:solidFill>
                  <a:schemeClr val="bg1"/>
                </a:solidFill>
                <a:latin typeface="Arial Narrow"/>
                <a:cs typeface="Arial Narrow"/>
              </a:rPr>
              <a:t>Forbes.com, “How Much Life Insurance Do You Really Need?” January 13, 2020</a:t>
            </a:r>
          </a:p>
          <a:p>
            <a:pPr marL="770476" indent="-770476">
              <a:spcBef>
                <a:spcPts val="0"/>
              </a:spcBef>
              <a:spcAft>
                <a:spcPts val="3200"/>
              </a:spcAft>
              <a:buFont typeface="Arial" panose="020B0604020202020204" pitchFamily="34" charset="0"/>
              <a:buChar char="•"/>
            </a:pPr>
            <a:r>
              <a:rPr lang="en-US" altLang="ja-JP" sz="5333" b="1">
                <a:solidFill>
                  <a:schemeClr val="bg1"/>
                </a:solidFill>
                <a:latin typeface="Helvetica" pitchFamily="2" charset="0"/>
                <a:ea typeface="Arial Unicode MS" panose="020B0604020202020204" pitchFamily="34" charset="-128"/>
                <a:cs typeface="Arial Unicode MS" panose="020B0604020202020204" pitchFamily="34" charset="-128"/>
              </a:rPr>
              <a:t>Nearly 30% of Americans say they have less than $25,000 in </a:t>
            </a:r>
            <a:br>
              <a:rPr lang="en-US" altLang="ja-JP" sz="5333" b="1">
                <a:solidFill>
                  <a:schemeClr val="bg1"/>
                </a:solidFill>
                <a:latin typeface="Helvetica" pitchFamily="2" charset="0"/>
                <a:ea typeface="Arial Unicode MS" panose="020B0604020202020204" pitchFamily="34" charset="-128"/>
                <a:cs typeface="Arial Unicode MS" panose="020B0604020202020204" pitchFamily="34" charset="-128"/>
              </a:rPr>
            </a:br>
            <a:r>
              <a:rPr lang="en-US" altLang="ja-JP" sz="5333" b="1">
                <a:solidFill>
                  <a:schemeClr val="bg1"/>
                </a:solidFill>
                <a:latin typeface="Helvetica" pitchFamily="2" charset="0"/>
                <a:ea typeface="Arial Unicode MS" panose="020B0604020202020204" pitchFamily="34" charset="-128"/>
                <a:cs typeface="Arial Unicode MS" panose="020B0604020202020204" pitchFamily="34" charset="-128"/>
              </a:rPr>
              <a:t>savings and investments put away for retirement.</a:t>
            </a:r>
            <a:br>
              <a:rPr lang="en-US" altLang="ja-JP" sz="2667" b="1">
                <a:solidFill>
                  <a:schemeClr val="bg1"/>
                </a:solidFill>
                <a:latin typeface="Helvetica" pitchFamily="2" charset="0"/>
                <a:ea typeface="Arial Unicode MS" panose="020B0604020202020204" pitchFamily="34" charset="-128"/>
                <a:cs typeface="Arial Unicode MS" panose="020B0604020202020204" pitchFamily="34" charset="-128"/>
              </a:rPr>
            </a:br>
            <a:r>
              <a:rPr lang="en-US" altLang="ja-JP" sz="2667">
                <a:solidFill>
                  <a:schemeClr val="bg1"/>
                </a:solidFill>
                <a:latin typeface="Arial Narrow" charset="0"/>
                <a:ea typeface="Arial Unicode MS" panose="020B0604020202020204" pitchFamily="34" charset="-128"/>
                <a:cs typeface="Arial Unicode MS" panose="020B0604020202020204" pitchFamily="34" charset="-128"/>
              </a:rPr>
              <a:t>EBRI.org, Employee Benefit Research Institute 2021 Retirement Confidence Survey</a:t>
            </a:r>
            <a:endParaRPr lang="en-US" sz="2667">
              <a:solidFill>
                <a:schemeClr val="bg1"/>
              </a:solidFill>
              <a:latin typeface="Arial Narrow"/>
              <a:cs typeface="Arial Narrow"/>
            </a:endParaRPr>
          </a:p>
        </p:txBody>
      </p:sp>
      <p:sp>
        <p:nvSpPr>
          <p:cNvPr id="2" name="Slide Number Placeholder 1">
            <a:extLst>
              <a:ext uri="{FF2B5EF4-FFF2-40B4-BE49-F238E27FC236}">
                <a16:creationId xmlns:a16="http://schemas.microsoft.com/office/drawing/2014/main" id="{AF4C8E56-E996-0B45-95C2-68E65D70CFC0}"/>
              </a:ext>
            </a:extLst>
          </p:cNvPr>
          <p:cNvSpPr>
            <a:spLocks noGrp="1"/>
          </p:cNvSpPr>
          <p:nvPr>
            <p:ph type="sldNum" sz="quarter" idx="4294967295"/>
          </p:nvPr>
        </p:nvSpPr>
        <p:spPr>
          <a:xfrm>
            <a:off x="110003" y="12975453"/>
            <a:ext cx="1109200" cy="730251"/>
          </a:xfrm>
          <a:prstGeom prst="rect">
            <a:avLst/>
          </a:prstGeom>
        </p:spPr>
        <p:txBody>
          <a:bodyPr/>
          <a:lstStyle/>
          <a:p>
            <a:fld id="{0FA17902-E6C7-4548-816F-3C750E8578FA}" type="slidenum">
              <a:rPr lang="en-US" smtClean="0"/>
              <a:t>8</a:t>
            </a:fld>
            <a:endParaRPr lang="en-US"/>
          </a:p>
        </p:txBody>
      </p:sp>
    </p:spTree>
    <p:extLst>
      <p:ext uri="{BB962C8B-B14F-4D97-AF65-F5344CB8AC3E}">
        <p14:creationId xmlns:p14="http://schemas.microsoft.com/office/powerpoint/2010/main" val="386414110"/>
      </p:ext>
    </p:extLst>
  </p:cSld>
  <p:clrMapOvr>
    <a:masterClrMapping/>
  </p:clrMapOvr>
  <mc:AlternateContent xmlns:mc="http://schemas.openxmlformats.org/markup-compatibility/2006">
    <mc:Choice xmlns:p14="http://schemas.microsoft.com/office/powerpoint/2010/main" Requires="p14">
      <p:transition p14:dur="350">
        <p:fade/>
      </p:transition>
    </mc:Choice>
    <mc:Fallback>
      <p:transition>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6"/>
        <p:cNvGrpSpPr/>
        <p:nvPr/>
      </p:nvGrpSpPr>
      <p:grpSpPr>
        <a:xfrm>
          <a:off x="0" y="0"/>
          <a:ext cx="0" cy="0"/>
          <a:chOff x="0" y="0"/>
          <a:chExt cx="0" cy="0"/>
        </a:xfrm>
      </p:grpSpPr>
      <p:pic>
        <p:nvPicPr>
          <p:cNvPr id="257" name="Google Shape;257;p49"/>
          <p:cNvPicPr preferRelativeResize="0"/>
          <p:nvPr/>
        </p:nvPicPr>
        <p:blipFill rotWithShape="1">
          <a:blip r:embed="rId3">
            <a:alphaModFix/>
          </a:blip>
          <a:srcRect t="5004" b="4995"/>
          <a:stretch/>
        </p:blipFill>
        <p:spPr>
          <a:xfrm>
            <a:off x="1" y="1"/>
            <a:ext cx="24384008" cy="13716003"/>
          </a:xfrm>
          <a:prstGeom prst="rect">
            <a:avLst/>
          </a:prstGeom>
          <a:noFill/>
          <a:ln>
            <a:noFill/>
          </a:ln>
        </p:spPr>
      </p:pic>
      <p:sp>
        <p:nvSpPr>
          <p:cNvPr id="258" name="Google Shape;258;p49"/>
          <p:cNvSpPr txBox="1">
            <a:spLocks noGrp="1"/>
          </p:cNvSpPr>
          <p:nvPr>
            <p:ph type="body" idx="1"/>
          </p:nvPr>
        </p:nvSpPr>
        <p:spPr>
          <a:xfrm>
            <a:off x="1168509" y="2676419"/>
            <a:ext cx="11144000" cy="3763200"/>
          </a:xfrm>
          <a:prstGeom prst="rect">
            <a:avLst/>
          </a:prstGeom>
          <a:noFill/>
          <a:ln>
            <a:noFill/>
          </a:ln>
        </p:spPr>
        <p:txBody>
          <a:bodyPr spcFirstLastPara="1" wrap="square" lIns="243800" tIns="121867" rIns="243800" bIns="121867" anchor="t" anchorCtr="0">
            <a:noAutofit/>
          </a:bodyPr>
          <a:lstStyle/>
          <a:p>
            <a:pPr marL="0" indent="12699">
              <a:lnSpc>
                <a:spcPct val="95000"/>
              </a:lnSpc>
              <a:spcBef>
                <a:spcPts val="0"/>
              </a:spcBef>
              <a:buClr>
                <a:srgbClr val="CC0000"/>
              </a:buClr>
              <a:buSzPts val="2400"/>
              <a:buNone/>
            </a:pPr>
            <a:r>
              <a:rPr lang="en" sz="6400" b="1">
                <a:solidFill>
                  <a:srgbClr val="FFFFFF"/>
                </a:solidFill>
              </a:rPr>
              <a:t>The Problem:</a:t>
            </a:r>
            <a:endParaRPr>
              <a:solidFill>
                <a:srgbClr val="FFFFFF"/>
              </a:solidFill>
            </a:endParaRPr>
          </a:p>
          <a:p>
            <a:pPr marL="0" indent="12699">
              <a:lnSpc>
                <a:spcPct val="95000"/>
              </a:lnSpc>
              <a:spcBef>
                <a:spcPts val="747"/>
              </a:spcBef>
              <a:spcAft>
                <a:spcPts val="4267"/>
              </a:spcAft>
              <a:buSzPts val="1400"/>
              <a:buNone/>
            </a:pPr>
            <a:r>
              <a:rPr lang="en" sz="3733">
                <a:solidFill>
                  <a:srgbClr val="FFFFFF"/>
                </a:solidFill>
              </a:rPr>
              <a:t>Traditional financial institutions sell you products. They don’t provide you with a total solution.</a:t>
            </a:r>
            <a:endParaRPr sz="3733" b="1">
              <a:solidFill>
                <a:srgbClr val="FFFFFF"/>
              </a:solidFill>
            </a:endParaRPr>
          </a:p>
        </p:txBody>
      </p:sp>
      <p:sp>
        <p:nvSpPr>
          <p:cNvPr id="259" name="Google Shape;259;p49"/>
          <p:cNvSpPr/>
          <p:nvPr/>
        </p:nvSpPr>
        <p:spPr>
          <a:xfrm>
            <a:off x="12457565" y="2676419"/>
            <a:ext cx="10856000" cy="3763200"/>
          </a:xfrm>
          <a:prstGeom prst="rect">
            <a:avLst/>
          </a:prstGeom>
          <a:noFill/>
          <a:ln>
            <a:noFill/>
          </a:ln>
        </p:spPr>
        <p:txBody>
          <a:bodyPr spcFirstLastPara="1" wrap="square" lIns="243800" tIns="121867" rIns="243800" bIns="121867" anchor="t" anchorCtr="0">
            <a:noAutofit/>
          </a:bodyPr>
          <a:lstStyle/>
          <a:p>
            <a:pPr indent="12699">
              <a:lnSpc>
                <a:spcPct val="85000"/>
              </a:lnSpc>
            </a:pPr>
            <a:r>
              <a:rPr lang="en" sz="6400" b="1">
                <a:solidFill>
                  <a:srgbClr val="FFFFFF"/>
                </a:solidFill>
                <a:latin typeface="Helvetica Neue"/>
                <a:ea typeface="Helvetica Neue"/>
                <a:cs typeface="Helvetica Neue"/>
                <a:sym typeface="Helvetica Neue"/>
              </a:rPr>
              <a:t>The Solution:</a:t>
            </a:r>
            <a:endParaRPr sz="9600">
              <a:solidFill>
                <a:srgbClr val="FFFFFF"/>
              </a:solidFill>
            </a:endParaRPr>
          </a:p>
          <a:p>
            <a:pPr indent="12699">
              <a:lnSpc>
                <a:spcPct val="85000"/>
              </a:lnSpc>
              <a:spcBef>
                <a:spcPts val="1600"/>
              </a:spcBef>
            </a:pPr>
            <a:r>
              <a:rPr lang="en" sz="3733" b="1">
                <a:solidFill>
                  <a:srgbClr val="FFFFFF"/>
                </a:solidFill>
                <a:latin typeface="Helvetica Neue"/>
                <a:ea typeface="Helvetica Neue"/>
                <a:cs typeface="Helvetica Neue"/>
                <a:sym typeface="Helvetica Neue"/>
              </a:rPr>
              <a:t>A Financial Needs Analysis.</a:t>
            </a:r>
            <a:r>
              <a:rPr lang="en" sz="3733">
                <a:solidFill>
                  <a:srgbClr val="FFFFFF"/>
                </a:solidFill>
                <a:latin typeface="Helvetica Neue"/>
                <a:ea typeface="Helvetica Neue"/>
                <a:cs typeface="Helvetica Neue"/>
                <a:sym typeface="Helvetica Neue"/>
              </a:rPr>
              <a:t> A customized, confidential and complimentary program that helps you achieve your goals and dreams.</a:t>
            </a:r>
            <a:endParaRPr sz="9600">
              <a:solidFill>
                <a:srgbClr val="FFFFFF"/>
              </a:solidFill>
            </a:endParaRPr>
          </a:p>
        </p:txBody>
      </p:sp>
      <p:sp>
        <p:nvSpPr>
          <p:cNvPr id="260" name="Google Shape;260;p49"/>
          <p:cNvSpPr txBox="1"/>
          <p:nvPr/>
        </p:nvSpPr>
        <p:spPr>
          <a:xfrm>
            <a:off x="1917688" y="884837"/>
            <a:ext cx="20548800" cy="1356800"/>
          </a:xfrm>
          <a:prstGeom prst="rect">
            <a:avLst/>
          </a:prstGeom>
          <a:noFill/>
          <a:ln>
            <a:noFill/>
          </a:ln>
        </p:spPr>
        <p:txBody>
          <a:bodyPr spcFirstLastPara="1" wrap="square" lIns="243800" tIns="121867" rIns="243800" bIns="121867" anchor="t" anchorCtr="0">
            <a:noAutofit/>
          </a:bodyPr>
          <a:lstStyle/>
          <a:p>
            <a:pPr algn="ctr">
              <a:lnSpc>
                <a:spcPct val="85000"/>
              </a:lnSpc>
              <a:buClr>
                <a:srgbClr val="003366"/>
              </a:buClr>
              <a:buSzPts val="2700"/>
            </a:pPr>
            <a:r>
              <a:rPr lang="en" sz="7200">
                <a:solidFill>
                  <a:srgbClr val="FFFFFF"/>
                </a:solidFill>
                <a:latin typeface="Helvetica Neue"/>
                <a:ea typeface="Helvetica Neue"/>
                <a:cs typeface="Helvetica Neue"/>
                <a:sym typeface="Helvetica Neue"/>
              </a:rPr>
              <a:t>People Don’t Plan to Fail, They Fail to Plan</a:t>
            </a:r>
            <a:endParaRPr sz="9600">
              <a:solidFill>
                <a:srgbClr val="FFFFFF"/>
              </a:solidFill>
            </a:endParaRPr>
          </a:p>
        </p:txBody>
      </p:sp>
      <p:cxnSp>
        <p:nvCxnSpPr>
          <p:cNvPr id="261" name="Google Shape;261;p49"/>
          <p:cNvCxnSpPr/>
          <p:nvPr/>
        </p:nvCxnSpPr>
        <p:spPr>
          <a:xfrm>
            <a:off x="1992869" y="2479784"/>
            <a:ext cx="20398400" cy="0"/>
          </a:xfrm>
          <a:prstGeom prst="straightConnector1">
            <a:avLst/>
          </a:prstGeom>
          <a:noFill/>
          <a:ln w="9525" cap="flat" cmpd="sng">
            <a:solidFill>
              <a:srgbClr val="FFFFFF"/>
            </a:solidFill>
            <a:prstDash val="solid"/>
            <a:round/>
            <a:headEnd type="none" w="sm" len="sm"/>
            <a:tailEnd type="none" w="sm" len="sm"/>
          </a:ln>
        </p:spPr>
      </p:cxnSp>
      <p:sp>
        <p:nvSpPr>
          <p:cNvPr id="262" name="Google Shape;262;p49"/>
          <p:cNvSpPr txBox="1">
            <a:spLocks noGrp="1"/>
          </p:cNvSpPr>
          <p:nvPr>
            <p:ph type="sldNum" idx="12"/>
          </p:nvPr>
        </p:nvSpPr>
        <p:spPr>
          <a:xfrm>
            <a:off x="0" y="12975453"/>
            <a:ext cx="5689600" cy="730400"/>
          </a:xfrm>
          <a:prstGeom prst="rect">
            <a:avLst/>
          </a:prstGeom>
          <a:noFill/>
          <a:ln>
            <a:noFill/>
          </a:ln>
        </p:spPr>
        <p:txBody>
          <a:bodyPr spcFirstLastPara="1" wrap="square" lIns="243800" tIns="121867" rIns="243800" bIns="121867" anchor="ctr" anchorCtr="0">
            <a:noAutofit/>
          </a:bodyPr>
          <a:lstStyle/>
          <a:p>
            <a:fld id="{00000000-1234-1234-1234-123412341234}" type="slidenum">
              <a:rPr lang="en"/>
              <a:pPr/>
              <a:t>9</a:t>
            </a:fld>
            <a:endParaRPr/>
          </a:p>
        </p:txBody>
      </p:sp>
      <p:pic>
        <p:nvPicPr>
          <p:cNvPr id="263" name="Google Shape;263;p49" descr="PlanToFail_Wheel.eps"/>
          <p:cNvPicPr preferRelativeResize="0"/>
          <p:nvPr/>
        </p:nvPicPr>
        <p:blipFill rotWithShape="1">
          <a:blip r:embed="rId4">
            <a:alphaModFix/>
          </a:blip>
          <a:srcRect/>
          <a:stretch/>
        </p:blipFill>
        <p:spPr>
          <a:xfrm>
            <a:off x="2418994" y="5071495"/>
            <a:ext cx="8424413" cy="8424408"/>
          </a:xfrm>
          <a:prstGeom prst="rect">
            <a:avLst/>
          </a:prstGeom>
          <a:noFill/>
          <a:ln>
            <a:noFill/>
          </a:ln>
        </p:spPr>
      </p:pic>
      <p:cxnSp>
        <p:nvCxnSpPr>
          <p:cNvPr id="264" name="Google Shape;264;p49"/>
          <p:cNvCxnSpPr/>
          <p:nvPr/>
        </p:nvCxnSpPr>
        <p:spPr>
          <a:xfrm>
            <a:off x="11965280" y="2922203"/>
            <a:ext cx="0" cy="9825600"/>
          </a:xfrm>
          <a:prstGeom prst="straightConnector1">
            <a:avLst/>
          </a:prstGeom>
          <a:noFill/>
          <a:ln w="9525" cap="flat" cmpd="sng">
            <a:solidFill>
              <a:srgbClr val="BFBFBF"/>
            </a:solidFill>
            <a:prstDash val="solid"/>
            <a:round/>
            <a:headEnd type="none" w="sm" len="sm"/>
            <a:tailEnd type="none" w="sm" len="sm"/>
          </a:ln>
        </p:spPr>
      </p:cxnSp>
      <p:grpSp>
        <p:nvGrpSpPr>
          <p:cNvPr id="265" name="Google Shape;265;p49"/>
          <p:cNvGrpSpPr/>
          <p:nvPr/>
        </p:nvGrpSpPr>
        <p:grpSpPr>
          <a:xfrm>
            <a:off x="12212129" y="5792045"/>
            <a:ext cx="10691939" cy="5536955"/>
            <a:chOff x="4738285" y="2222179"/>
            <a:chExt cx="3626517" cy="1878038"/>
          </a:xfrm>
        </p:grpSpPr>
        <p:pic>
          <p:nvPicPr>
            <p:cNvPr id="266" name="Google Shape;266;p49" descr="fna_Paper.png"/>
            <p:cNvPicPr preferRelativeResize="0"/>
            <p:nvPr/>
          </p:nvPicPr>
          <p:blipFill rotWithShape="1">
            <a:blip r:embed="rId5">
              <a:alphaModFix/>
            </a:blip>
            <a:srcRect/>
            <a:stretch/>
          </p:blipFill>
          <p:spPr>
            <a:xfrm>
              <a:off x="4738285" y="2222179"/>
              <a:ext cx="2727184" cy="1802714"/>
            </a:xfrm>
            <a:prstGeom prst="rect">
              <a:avLst/>
            </a:prstGeom>
            <a:noFill/>
            <a:ln>
              <a:noFill/>
            </a:ln>
            <a:effectLst>
              <a:outerShdw blurRad="63500" sx="102000" sy="102000" algn="ctr" rotWithShape="0">
                <a:srgbClr val="000000">
                  <a:alpha val="40000"/>
                </a:srgbClr>
              </a:outerShdw>
            </a:effectLst>
          </p:spPr>
        </p:pic>
        <p:pic>
          <p:nvPicPr>
            <p:cNvPr id="267" name="Google Shape;267;p49" descr="mobile fna.png"/>
            <p:cNvPicPr preferRelativeResize="0"/>
            <p:nvPr/>
          </p:nvPicPr>
          <p:blipFill rotWithShape="1">
            <a:blip r:embed="rId6">
              <a:alphaModFix/>
            </a:blip>
            <a:srcRect/>
            <a:stretch/>
          </p:blipFill>
          <p:spPr>
            <a:xfrm>
              <a:off x="6449144" y="2239818"/>
              <a:ext cx="1915658" cy="1860398"/>
            </a:xfrm>
            <a:prstGeom prst="rect">
              <a:avLst/>
            </a:prstGeom>
            <a:noFill/>
            <a:ln>
              <a:noFill/>
            </a:ln>
          </p:spPr>
        </p:pic>
      </p:grpSp>
      <p:grpSp>
        <p:nvGrpSpPr>
          <p:cNvPr id="268" name="Google Shape;268;p49"/>
          <p:cNvGrpSpPr/>
          <p:nvPr/>
        </p:nvGrpSpPr>
        <p:grpSpPr>
          <a:xfrm>
            <a:off x="12426688" y="10620309"/>
            <a:ext cx="10886400" cy="2041600"/>
            <a:chOff x="4619036" y="3982616"/>
            <a:chExt cx="4082400" cy="765600"/>
          </a:xfrm>
        </p:grpSpPr>
        <p:sp>
          <p:nvSpPr>
            <p:cNvPr id="269" name="Google Shape;269;p49"/>
            <p:cNvSpPr/>
            <p:nvPr/>
          </p:nvSpPr>
          <p:spPr>
            <a:xfrm>
              <a:off x="4619036" y="3982616"/>
              <a:ext cx="4082400" cy="765600"/>
            </a:xfrm>
            <a:prstGeom prst="roundRect">
              <a:avLst>
                <a:gd name="adj" fmla="val 16667"/>
              </a:avLst>
            </a:prstGeom>
            <a:solidFill>
              <a:srgbClr val="E4021D"/>
            </a:solidFill>
            <a:ln>
              <a:noFill/>
            </a:ln>
          </p:spPr>
          <p:txBody>
            <a:bodyPr spcFirstLastPara="1" wrap="square" lIns="243800" tIns="121867" rIns="243800" bIns="121867" anchor="ctr" anchorCtr="0">
              <a:noAutofit/>
            </a:bodyPr>
            <a:lstStyle/>
            <a:p>
              <a:pPr algn="ctr"/>
              <a:endParaRPr sz="4800">
                <a:solidFill>
                  <a:schemeClr val="lt1"/>
                </a:solidFill>
                <a:latin typeface="Calibri"/>
                <a:ea typeface="Calibri"/>
                <a:cs typeface="Calibri"/>
              </a:endParaRPr>
            </a:p>
          </p:txBody>
        </p:sp>
        <p:sp>
          <p:nvSpPr>
            <p:cNvPr id="270" name="Google Shape;270;p49"/>
            <p:cNvSpPr/>
            <p:nvPr/>
          </p:nvSpPr>
          <p:spPr>
            <a:xfrm>
              <a:off x="4736447" y="4092654"/>
              <a:ext cx="3871200" cy="570300"/>
            </a:xfrm>
            <a:prstGeom prst="rect">
              <a:avLst/>
            </a:prstGeom>
            <a:noFill/>
            <a:ln>
              <a:noFill/>
            </a:ln>
          </p:spPr>
          <p:txBody>
            <a:bodyPr spcFirstLastPara="1" wrap="square" lIns="243800" tIns="121867" rIns="243800" bIns="121867" anchor="t" anchorCtr="0">
              <a:noAutofit/>
            </a:bodyPr>
            <a:lstStyle/>
            <a:p>
              <a:pPr indent="12699">
                <a:lnSpc>
                  <a:spcPct val="85000"/>
                </a:lnSpc>
              </a:pPr>
              <a:r>
                <a:rPr lang="en" sz="4800" b="1">
                  <a:solidFill>
                    <a:srgbClr val="FFFFFF"/>
                  </a:solidFill>
                  <a:latin typeface="Helvetica Neue"/>
                  <a:ea typeface="Helvetica Neue"/>
                  <a:cs typeface="Helvetica Neue"/>
                  <a:sym typeface="Helvetica Neue"/>
                </a:rPr>
                <a:t>A Financial GPS: It helps you find answers to important questions.</a:t>
              </a:r>
              <a:endParaRPr sz="9600"/>
            </a:p>
          </p:txBody>
        </p:sp>
      </p:grpSp>
    </p:spTree>
    <p:extLst>
      <p:ext uri="{BB962C8B-B14F-4D97-AF65-F5344CB8AC3E}">
        <p14:creationId xmlns:p14="http://schemas.microsoft.com/office/powerpoint/2010/main" val="2070561887"/>
      </p:ext>
    </p:extLst>
  </p:cSld>
  <p:clrMapOvr>
    <a:masterClrMapping/>
  </p:clrMapOvr>
</p:sld>
</file>

<file path=ppt/theme/theme1.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38100" dir="5400000" rotWithShape="0">
              <a:srgbClr val="000000">
                <a:alpha val="35000"/>
              </a:srgbClr>
            </a:outerShdw>
          </a:effectLst>
        </a:effectStyle>
        <a:effectStyle>
          <a:effectLst>
            <a:outerShdw blurRad="76200" dist="38100" dir="5400000" rotWithShape="0">
              <a:srgbClr val="000000">
                <a:alpha val="35000"/>
              </a:srgbClr>
            </a:outerShdw>
          </a:effectLst>
        </a:effectStyle>
        <a:effectStyle>
          <a:effectLst>
            <a:outerShdw blurRad="76200" dist="381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chemeClr val="accent1"/>
          </a:solidFill>
          <a:prstDash val="solid"/>
          <a:round/>
        </a:ln>
        <a:effectLst>
          <a:outerShdw blurRad="76200" dist="38100" dir="5400000" rotWithShape="0">
            <a:srgbClr val="000000">
              <a:alpha val="35000"/>
            </a:srgbClr>
          </a:outerShdw>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chemeClr val="accent1"/>
          </a:solidFill>
          <a:prstDash val="solid"/>
          <a:round/>
        </a:ln>
        <a:effectLst>
          <a:outerShdw blurRad="76200" dist="381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Office Theme">
  <a:themeElements>
    <a:clrScheme name="Office Theme">
      <a:dk1>
        <a:srgbClr val="000000"/>
      </a:dk1>
      <a:lt1>
        <a:srgbClr val="FFFFFF"/>
      </a:lt1>
      <a:dk2>
        <a:srgbClr val="A7A7A7"/>
      </a:dk2>
      <a:lt2>
        <a:srgbClr val="535353"/>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FF00FF"/>
      </a:folHlink>
    </a:clrScheme>
    <a:fontScheme name="Office Theme">
      <a:majorFont>
        <a:latin typeface="Calibri"/>
        <a:ea typeface="Calibri"/>
        <a:cs typeface="Calibri"/>
      </a:majorFont>
      <a:minorFont>
        <a:latin typeface="Helvetica"/>
        <a:ea typeface="Helvetica"/>
        <a:cs typeface="Helvetica"/>
      </a:minorFont>
    </a:fontScheme>
    <a:fmtScheme name="Office Them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76200" dist="38100" dir="5400000" rotWithShape="0">
              <a:srgbClr val="000000">
                <a:alpha val="35000"/>
              </a:srgbClr>
            </a:outerShdw>
          </a:effectLst>
        </a:effectStyle>
        <a:effectStyle>
          <a:effectLst>
            <a:outerShdw blurRad="76200" dist="38100" dir="5400000" rotWithShape="0">
              <a:srgbClr val="000000">
                <a:alpha val="35000"/>
              </a:srgbClr>
            </a:outerShdw>
          </a:effectLst>
        </a:effectStyle>
        <a:effectStyle>
          <a:effectLst>
            <a:outerShdw blurRad="76200" dist="381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FF"/>
        </a:solidFill>
        <a:ln w="50800" cap="flat">
          <a:solidFill>
            <a:schemeClr val="accent1"/>
          </a:solidFill>
          <a:prstDash val="solid"/>
          <a:round/>
        </a:ln>
        <a:effectLst>
          <a:outerShdw blurRad="76200" dist="38100" dir="5400000" rotWithShape="0">
            <a:srgbClr val="000000">
              <a:alpha val="35000"/>
            </a:srgbClr>
          </a:outerShdw>
        </a:effectLst>
        <a:sp3d/>
      </a:spPr>
      <a:bodyPr rot="0" spcFirstLastPara="1" vertOverflow="overflow" horzOverflow="overflow" vert="horz" wrap="square" lIns="91439" tIns="91439" rIns="91439" bIns="91439" numCol="1" spcCol="38100" rtlCol="0" anchor="ctr">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50800" cap="flat">
          <a:solidFill>
            <a:schemeClr val="accent1"/>
          </a:solidFill>
          <a:prstDash val="solid"/>
          <a:round/>
        </a:ln>
        <a:effectLst>
          <a:outerShdw blurRad="76200" dist="381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25400" cap="flat">
          <a:noFill/>
          <a:miter lim="400000"/>
        </a:ln>
        <a:effectLst/>
        <a:sp3d/>
      </a:spPr>
      <a:bodyPr rot="0" spcFirstLastPara="1" vertOverflow="overflow" horzOverflow="overflow" vert="horz" wrap="square" lIns="91439" tIns="91439" rIns="91439" bIns="91439" numCol="1" spcCol="38100" rtlCol="0" anchor="t">
        <a:spAutoFit/>
      </a:bodyPr>
      <a:lstStyle>
        <a:defPPr marL="0" marR="0" indent="0" algn="l" defTabSz="1828800" rtl="0" fontAlgn="auto" latinLnBrk="0" hangingPunct="0">
          <a:lnSpc>
            <a:spcPct val="100000"/>
          </a:lnSpc>
          <a:spcBef>
            <a:spcPts val="0"/>
          </a:spcBef>
          <a:spcAft>
            <a:spcPts val="0"/>
          </a:spcAft>
          <a:buClrTx/>
          <a:buSzTx/>
          <a:buFontTx/>
          <a:buNone/>
          <a:tabLst/>
          <a:defRPr kumimoji="0" sz="3600" b="0" i="0" u="none" strike="noStrike" cap="none" spc="0" normalizeH="0" baseline="0">
            <a:ln>
              <a:noFill/>
            </a:ln>
            <a:solidFill>
              <a:srgbClr val="000000"/>
            </a:solidFill>
            <a:effectLst/>
            <a:uFillTx/>
            <a:latin typeface="+mj-lt"/>
            <a:ea typeface="+mj-ea"/>
            <a:cs typeface="+mj-cs"/>
            <a:sym typeface="Calibri"/>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Custom</PresentationFormat>
  <Slides>21</Slides>
  <Notes>5</Notes>
  <HiddenSlides>3</HiddenSlides>
  <ScaleCrop>false</ScaleCrop>
  <HeadingPairs>
    <vt:vector size="4" baseType="variant">
      <vt:variant>
        <vt:lpstr>Theme</vt:lpstr>
      </vt:variant>
      <vt:variant>
        <vt:i4>1</vt:i4>
      </vt:variant>
      <vt:variant>
        <vt:lpstr>Slide Titles</vt:lpstr>
      </vt:variant>
      <vt:variant>
        <vt:i4>21</vt:i4>
      </vt:variant>
    </vt:vector>
  </HeadingPairs>
  <TitlesOfParts>
    <vt:vector size="22" baseType="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PART TIME V.S CAREER CHANGE</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cp:revision>701</cp:revision>
  <dcterms:modified xsi:type="dcterms:W3CDTF">2023-04-17T03:36:52Z</dcterms:modified>
</cp:coreProperties>
</file>